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slides/slide5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wmf" ContentType="image/x-wmf"/>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Layouts/slideLayout3.xml" ContentType="application/vnd.openxmlformats-officedocument.presentationml.slideLayout+xml"/>
  <Default Extension="jpeg" ContentType="image/jpeg"/>
  <Default Extension="emf" ContentType="image/x-emf"/>
  <Override PartName="/ppt/notesSlides/notesSlide17.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Override PartName="/ppt/notesSlides/notesSlide13.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11.xml" ContentType="application/vnd.openxmlformats-officedocument.presentationml.notesSlide+xml"/>
  <Default Extension="vml" ContentType="application/vnd.openxmlformats-officedocument.vmlDrawing"/>
  <Override PartName="/ppt/notesSlides/notesSlide6.xml" ContentType="application/vnd.openxmlformats-officedocument.presentationml.notesSlide+xml"/>
  <Override PartName="/ppt/slides/slide8.xml" ContentType="application/vnd.openxmlformats-officedocument.presentationml.slide+xml"/>
  <Override PartName="/ppt/slides/slide49.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6" r:id="rId1"/>
  </p:sldMasterIdLst>
  <p:notesMasterIdLst>
    <p:notesMasterId r:id="rId62"/>
  </p:notesMasterIdLst>
  <p:sldIdLst>
    <p:sldId id="258" r:id="rId2"/>
    <p:sldId id="579" r:id="rId3"/>
    <p:sldId id="546" r:id="rId4"/>
    <p:sldId id="550" r:id="rId5"/>
    <p:sldId id="472" r:id="rId6"/>
    <p:sldId id="492" r:id="rId7"/>
    <p:sldId id="405" r:id="rId8"/>
    <p:sldId id="361" r:id="rId9"/>
    <p:sldId id="418" r:id="rId10"/>
    <p:sldId id="473" r:id="rId11"/>
    <p:sldId id="503" r:id="rId12"/>
    <p:sldId id="540" r:id="rId13"/>
    <p:sldId id="541" r:id="rId14"/>
    <p:sldId id="542" r:id="rId15"/>
    <p:sldId id="543" r:id="rId16"/>
    <p:sldId id="551" r:id="rId17"/>
    <p:sldId id="552" r:id="rId18"/>
    <p:sldId id="554" r:id="rId19"/>
    <p:sldId id="553" r:id="rId20"/>
    <p:sldId id="493" r:id="rId21"/>
    <p:sldId id="489" r:id="rId22"/>
    <p:sldId id="507" r:id="rId23"/>
    <p:sldId id="509" r:id="rId24"/>
    <p:sldId id="494" r:id="rId25"/>
    <p:sldId id="534" r:id="rId26"/>
    <p:sldId id="533" r:id="rId27"/>
    <p:sldId id="513" r:id="rId28"/>
    <p:sldId id="510" r:id="rId29"/>
    <p:sldId id="490" r:id="rId30"/>
    <p:sldId id="491" r:id="rId31"/>
    <p:sldId id="582" r:id="rId32"/>
    <p:sldId id="488" r:id="rId33"/>
    <p:sldId id="515" r:id="rId34"/>
    <p:sldId id="519" r:id="rId35"/>
    <p:sldId id="536" r:id="rId36"/>
    <p:sldId id="535" r:id="rId37"/>
    <p:sldId id="556" r:id="rId38"/>
    <p:sldId id="557" r:id="rId39"/>
    <p:sldId id="559" r:id="rId40"/>
    <p:sldId id="565" r:id="rId41"/>
    <p:sldId id="566" r:id="rId42"/>
    <p:sldId id="518" r:id="rId43"/>
    <p:sldId id="567" r:id="rId44"/>
    <p:sldId id="568" r:id="rId45"/>
    <p:sldId id="569" r:id="rId46"/>
    <p:sldId id="570" r:id="rId47"/>
    <p:sldId id="576" r:id="rId48"/>
    <p:sldId id="583" r:id="rId49"/>
    <p:sldId id="584" r:id="rId50"/>
    <p:sldId id="577" r:id="rId51"/>
    <p:sldId id="578" r:id="rId52"/>
    <p:sldId id="580" r:id="rId53"/>
    <p:sldId id="581" r:id="rId54"/>
    <p:sldId id="572" r:id="rId55"/>
    <p:sldId id="573" r:id="rId56"/>
    <p:sldId id="574" r:id="rId57"/>
    <p:sldId id="575" r:id="rId58"/>
    <p:sldId id="585" r:id="rId59"/>
    <p:sldId id="465" r:id="rId60"/>
    <p:sldId id="532" r:id="rId61"/>
  </p:sldIdLst>
  <p:sldSz cx="9144000" cy="6858000" type="screen4x3"/>
  <p:notesSz cx="6794500" cy="9931400"/>
  <p:defaultTextStyle>
    <a:defPPr>
      <a:defRPr lang="ja-JP"/>
    </a:defPPr>
    <a:lvl1pPr algn="l" rtl="0" fontAlgn="base">
      <a:spcBef>
        <a:spcPct val="0"/>
      </a:spcBef>
      <a:spcAft>
        <a:spcPct val="0"/>
      </a:spcAft>
      <a:defRPr kumimoji="1" kern="1200">
        <a:solidFill>
          <a:schemeClr val="tx1"/>
        </a:solidFill>
        <a:latin typeface="Arial" charset="0"/>
        <a:ea typeface="ＭＳ Ｐゴシック" pitchFamily="50" charset="-128"/>
        <a:cs typeface="+mn-cs"/>
      </a:defRPr>
    </a:lvl1pPr>
    <a:lvl2pPr marL="457200" algn="l" rtl="0" fontAlgn="base">
      <a:spcBef>
        <a:spcPct val="0"/>
      </a:spcBef>
      <a:spcAft>
        <a:spcPct val="0"/>
      </a:spcAft>
      <a:defRPr kumimoji="1" kern="1200">
        <a:solidFill>
          <a:schemeClr val="tx1"/>
        </a:solidFill>
        <a:latin typeface="Arial" charset="0"/>
        <a:ea typeface="ＭＳ Ｐゴシック" pitchFamily="50" charset="-128"/>
        <a:cs typeface="+mn-cs"/>
      </a:defRPr>
    </a:lvl2pPr>
    <a:lvl3pPr marL="914400" algn="l" rtl="0" fontAlgn="base">
      <a:spcBef>
        <a:spcPct val="0"/>
      </a:spcBef>
      <a:spcAft>
        <a:spcPct val="0"/>
      </a:spcAft>
      <a:defRPr kumimoji="1" kern="1200">
        <a:solidFill>
          <a:schemeClr val="tx1"/>
        </a:solidFill>
        <a:latin typeface="Arial" charset="0"/>
        <a:ea typeface="ＭＳ Ｐゴシック" pitchFamily="50" charset="-128"/>
        <a:cs typeface="+mn-cs"/>
      </a:defRPr>
    </a:lvl3pPr>
    <a:lvl4pPr marL="1371600" algn="l" rtl="0" fontAlgn="base">
      <a:spcBef>
        <a:spcPct val="0"/>
      </a:spcBef>
      <a:spcAft>
        <a:spcPct val="0"/>
      </a:spcAft>
      <a:defRPr kumimoji="1" kern="1200">
        <a:solidFill>
          <a:schemeClr val="tx1"/>
        </a:solidFill>
        <a:latin typeface="Arial" charset="0"/>
        <a:ea typeface="ＭＳ Ｐゴシック" pitchFamily="50" charset="-128"/>
        <a:cs typeface="+mn-cs"/>
      </a:defRPr>
    </a:lvl4pPr>
    <a:lvl5pPr marL="1828800" algn="l" rtl="0" fontAlgn="base">
      <a:spcBef>
        <a:spcPct val="0"/>
      </a:spcBef>
      <a:spcAft>
        <a:spcPct val="0"/>
      </a:spcAft>
      <a:defRPr kumimoji="1" kern="1200">
        <a:solidFill>
          <a:schemeClr val="tx1"/>
        </a:solidFill>
        <a:latin typeface="Arial" charset="0"/>
        <a:ea typeface="ＭＳ Ｐゴシック" pitchFamily="50" charset="-128"/>
        <a:cs typeface="+mn-cs"/>
      </a:defRPr>
    </a:lvl5pPr>
    <a:lvl6pPr marL="2286000" algn="l" defTabSz="914400" rtl="0" eaLnBrk="1" latinLnBrk="0" hangingPunct="1">
      <a:defRPr kumimoji="1" kern="1200">
        <a:solidFill>
          <a:schemeClr val="tx1"/>
        </a:solidFill>
        <a:latin typeface="Arial" charset="0"/>
        <a:ea typeface="ＭＳ Ｐゴシック" pitchFamily="50" charset="-128"/>
        <a:cs typeface="+mn-cs"/>
      </a:defRPr>
    </a:lvl6pPr>
    <a:lvl7pPr marL="2743200" algn="l" defTabSz="914400" rtl="0" eaLnBrk="1" latinLnBrk="0" hangingPunct="1">
      <a:defRPr kumimoji="1" kern="1200">
        <a:solidFill>
          <a:schemeClr val="tx1"/>
        </a:solidFill>
        <a:latin typeface="Arial" charset="0"/>
        <a:ea typeface="ＭＳ Ｐゴシック" pitchFamily="50" charset="-128"/>
        <a:cs typeface="+mn-cs"/>
      </a:defRPr>
    </a:lvl7pPr>
    <a:lvl8pPr marL="3200400" algn="l" defTabSz="914400" rtl="0" eaLnBrk="1" latinLnBrk="0" hangingPunct="1">
      <a:defRPr kumimoji="1" kern="1200">
        <a:solidFill>
          <a:schemeClr val="tx1"/>
        </a:solidFill>
        <a:latin typeface="Arial" charset="0"/>
        <a:ea typeface="ＭＳ Ｐゴシック" pitchFamily="50" charset="-128"/>
        <a:cs typeface="+mn-cs"/>
      </a:defRPr>
    </a:lvl8pPr>
    <a:lvl9pPr marL="3657600" algn="l" defTabSz="914400" rtl="0" eaLnBrk="1" latinLnBrk="0" hangingPunct="1">
      <a:defRPr kumimoji="1" kern="1200">
        <a:solidFill>
          <a:schemeClr val="tx1"/>
        </a:solidFill>
        <a:latin typeface="Arial" charset="0"/>
        <a:ea typeface="ＭＳ Ｐゴシック" pitchFamily="50" charset="-128"/>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3CC33"/>
    <a:srgbClr val="FFFF99"/>
    <a:srgbClr val="00236E"/>
  </p:clrMru>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中間スタイル 2 - アクセント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E8034E78-7F5D-4C2E-B375-FC64B27BC917}" styleName="スタイル (濃色)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616DA210-FB5B-4158-B5E0-FEB733F419BA}" styleName="スタイル (淡色)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311" autoAdjust="0"/>
    <p:restoredTop sz="87946" autoAdjust="0"/>
  </p:normalViewPr>
  <p:slideViewPr>
    <p:cSldViewPr>
      <p:cViewPr varScale="1">
        <p:scale>
          <a:sx n="73" d="100"/>
          <a:sy n="73" d="100"/>
        </p:scale>
        <p:origin x="-282" y="-102"/>
      </p:cViewPr>
      <p:guideLst>
        <p:guide orient="horz" pos="2160"/>
        <p:guide pos="2880"/>
      </p:guideLst>
    </p:cSldViewPr>
  </p:slideViewPr>
  <p:outlineViewPr>
    <p:cViewPr>
      <p:scale>
        <a:sx n="33" d="100"/>
        <a:sy n="33" d="100"/>
      </p:scale>
      <p:origin x="0" y="9966"/>
    </p:cViewPr>
  </p:outlineViewPr>
  <p:notesTextViewPr>
    <p:cViewPr>
      <p:scale>
        <a:sx n="100" d="100"/>
        <a:sy n="100" d="100"/>
      </p:scale>
      <p:origin x="0" y="0"/>
    </p:cViewPr>
  </p:notesTextViewPr>
  <p:sorterViewPr>
    <p:cViewPr>
      <p:scale>
        <a:sx n="100" d="100"/>
        <a:sy n="100" d="100"/>
      </p:scale>
      <p:origin x="0" y="1387"/>
    </p:cViewPr>
  </p:sorter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 1"/>
          <p:cNvSpPr>
            <a:spLocks noGrp="1"/>
          </p:cNvSpPr>
          <p:nvPr>
            <p:ph type="hdr" sz="quarter"/>
          </p:nvPr>
        </p:nvSpPr>
        <p:spPr>
          <a:xfrm>
            <a:off x="0" y="0"/>
            <a:ext cx="2944283" cy="496570"/>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ja-JP" altLang="en-US"/>
          </a:p>
        </p:txBody>
      </p:sp>
      <p:sp>
        <p:nvSpPr>
          <p:cNvPr id="3" name="日付プレースホルダ 2"/>
          <p:cNvSpPr>
            <a:spLocks noGrp="1"/>
          </p:cNvSpPr>
          <p:nvPr>
            <p:ph type="dt" idx="1"/>
          </p:nvPr>
        </p:nvSpPr>
        <p:spPr>
          <a:xfrm>
            <a:off x="3848645" y="0"/>
            <a:ext cx="2944283" cy="496570"/>
          </a:xfrm>
          <a:prstGeom prst="rect">
            <a:avLst/>
          </a:prstGeom>
        </p:spPr>
        <p:txBody>
          <a:bodyPr vert="horz" lIns="91440" tIns="45720" rIns="91440" bIns="45720" rtlCol="0"/>
          <a:lstStyle>
            <a:lvl1pPr algn="r" fontAlgn="auto">
              <a:spcBef>
                <a:spcPts val="0"/>
              </a:spcBef>
              <a:spcAft>
                <a:spcPts val="0"/>
              </a:spcAft>
              <a:defRPr sz="1200">
                <a:latin typeface="+mn-lt"/>
                <a:ea typeface="+mn-ea"/>
              </a:defRPr>
            </a:lvl1pPr>
          </a:lstStyle>
          <a:p>
            <a:pPr>
              <a:defRPr/>
            </a:pPr>
            <a:fld id="{32091B28-DD54-461E-8977-9AC249651DC5}" type="datetimeFigureOut">
              <a:rPr lang="ja-JP" altLang="en-US"/>
              <a:pPr>
                <a:defRPr/>
              </a:pPr>
              <a:t>2012/10/31</a:t>
            </a:fld>
            <a:endParaRPr lang="ja-JP" altLang="en-US" dirty="0"/>
          </a:p>
        </p:txBody>
      </p:sp>
      <p:sp>
        <p:nvSpPr>
          <p:cNvPr id="4" name="スライド イメージ プレースホルダ 3"/>
          <p:cNvSpPr>
            <a:spLocks noGrp="1" noRot="1" noChangeAspect="1"/>
          </p:cNvSpPr>
          <p:nvPr>
            <p:ph type="sldImg" idx="2"/>
          </p:nvPr>
        </p:nvSpPr>
        <p:spPr>
          <a:xfrm>
            <a:off x="914400" y="744538"/>
            <a:ext cx="4965700" cy="3724275"/>
          </a:xfrm>
          <a:prstGeom prst="rect">
            <a:avLst/>
          </a:prstGeom>
          <a:noFill/>
          <a:ln w="12700">
            <a:solidFill>
              <a:prstClr val="black"/>
            </a:solidFill>
          </a:ln>
        </p:spPr>
        <p:txBody>
          <a:bodyPr vert="horz" lIns="91440" tIns="45720" rIns="91440" bIns="45720" rtlCol="0" anchor="ctr"/>
          <a:lstStyle/>
          <a:p>
            <a:pPr lvl="0"/>
            <a:endParaRPr lang="ja-JP" altLang="en-US" noProof="0" dirty="0"/>
          </a:p>
        </p:txBody>
      </p:sp>
      <p:sp>
        <p:nvSpPr>
          <p:cNvPr id="5" name="ノート プレースホルダ 4"/>
          <p:cNvSpPr>
            <a:spLocks noGrp="1"/>
          </p:cNvSpPr>
          <p:nvPr>
            <p:ph type="body" sz="quarter" idx="3"/>
          </p:nvPr>
        </p:nvSpPr>
        <p:spPr>
          <a:xfrm>
            <a:off x="679450" y="4717415"/>
            <a:ext cx="5435600" cy="4469130"/>
          </a:xfrm>
          <a:prstGeom prst="rect">
            <a:avLst/>
          </a:prstGeom>
        </p:spPr>
        <p:txBody>
          <a:bodyPr vert="horz" lIns="91440" tIns="45720" rIns="91440" bIns="45720" rtlCol="0">
            <a:normAutofit/>
          </a:bodyPr>
          <a:lstStyle/>
          <a:p>
            <a:pPr lvl="0"/>
            <a:r>
              <a:rPr lang="ja-JP" altLang="en-US" noProof="0" smtClean="0"/>
              <a:t>マスタ テキストの書式設定</a:t>
            </a:r>
          </a:p>
          <a:p>
            <a:pPr lvl="1"/>
            <a:r>
              <a:rPr lang="ja-JP" altLang="en-US" noProof="0" smtClean="0"/>
              <a:t>第 </a:t>
            </a:r>
            <a:r>
              <a:rPr lang="en-US" altLang="ja-JP" noProof="0" smtClean="0"/>
              <a:t>2 </a:t>
            </a:r>
            <a:r>
              <a:rPr lang="ja-JP" altLang="en-US" noProof="0" smtClean="0"/>
              <a:t>レベル</a:t>
            </a:r>
          </a:p>
          <a:p>
            <a:pPr lvl="2"/>
            <a:r>
              <a:rPr lang="ja-JP" altLang="en-US" noProof="0" smtClean="0"/>
              <a:t>第 </a:t>
            </a:r>
            <a:r>
              <a:rPr lang="en-US" altLang="ja-JP" noProof="0" smtClean="0"/>
              <a:t>3 </a:t>
            </a:r>
            <a:r>
              <a:rPr lang="ja-JP" altLang="en-US" noProof="0" smtClean="0"/>
              <a:t>レベル</a:t>
            </a:r>
          </a:p>
          <a:p>
            <a:pPr lvl="3"/>
            <a:r>
              <a:rPr lang="ja-JP" altLang="en-US" noProof="0" smtClean="0"/>
              <a:t>第 </a:t>
            </a:r>
            <a:r>
              <a:rPr lang="en-US" altLang="ja-JP" noProof="0" smtClean="0"/>
              <a:t>4 </a:t>
            </a:r>
            <a:r>
              <a:rPr lang="ja-JP" altLang="en-US" noProof="0" smtClean="0"/>
              <a:t>レベル</a:t>
            </a:r>
          </a:p>
          <a:p>
            <a:pPr lvl="4"/>
            <a:r>
              <a:rPr lang="ja-JP" altLang="en-US" noProof="0" smtClean="0"/>
              <a:t>第 </a:t>
            </a:r>
            <a:r>
              <a:rPr lang="en-US" altLang="ja-JP" noProof="0" smtClean="0"/>
              <a:t>5 </a:t>
            </a:r>
            <a:r>
              <a:rPr lang="ja-JP" altLang="en-US" noProof="0" smtClean="0"/>
              <a:t>レベル</a:t>
            </a:r>
            <a:endParaRPr lang="ja-JP" altLang="en-US" noProof="0"/>
          </a:p>
        </p:txBody>
      </p:sp>
      <p:sp>
        <p:nvSpPr>
          <p:cNvPr id="6" name="フッター プレースホルダ 5"/>
          <p:cNvSpPr>
            <a:spLocks noGrp="1"/>
          </p:cNvSpPr>
          <p:nvPr>
            <p:ph type="ftr" sz="quarter" idx="4"/>
          </p:nvPr>
        </p:nvSpPr>
        <p:spPr>
          <a:xfrm>
            <a:off x="0" y="9433106"/>
            <a:ext cx="2944283" cy="49657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ja-JP" altLang="en-US"/>
          </a:p>
        </p:txBody>
      </p:sp>
      <p:sp>
        <p:nvSpPr>
          <p:cNvPr id="7" name="スライド番号プレースホルダ 6"/>
          <p:cNvSpPr>
            <a:spLocks noGrp="1"/>
          </p:cNvSpPr>
          <p:nvPr>
            <p:ph type="sldNum" sz="quarter" idx="5"/>
          </p:nvPr>
        </p:nvSpPr>
        <p:spPr>
          <a:xfrm>
            <a:off x="3848645" y="9433106"/>
            <a:ext cx="2944283" cy="496570"/>
          </a:xfrm>
          <a:prstGeom prst="rect">
            <a:avLst/>
          </a:prstGeom>
        </p:spPr>
        <p:txBody>
          <a:bodyPr vert="horz" lIns="91440" tIns="45720" rIns="91440" bIns="45720" rtlCol="0" anchor="b"/>
          <a:lstStyle>
            <a:lvl1pPr algn="r" fontAlgn="auto">
              <a:spcBef>
                <a:spcPts val="0"/>
              </a:spcBef>
              <a:spcAft>
                <a:spcPts val="0"/>
              </a:spcAft>
              <a:defRPr sz="1200">
                <a:latin typeface="+mn-lt"/>
                <a:ea typeface="+mn-ea"/>
              </a:defRPr>
            </a:lvl1pPr>
          </a:lstStyle>
          <a:p>
            <a:pPr>
              <a:defRPr/>
            </a:pPr>
            <a:fld id="{E13E8611-1511-46D8-9231-5EA69343EC7B}" type="slidenum">
              <a:rPr lang="ja-JP" altLang="en-US"/>
              <a:pPr>
                <a:defRPr/>
              </a:pPr>
              <a:t>&lt;#&gt;</a:t>
            </a:fld>
            <a:endParaRPr lang="ja-JP" altLang="en-US" dirty="0"/>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mn-lt"/>
        <a:ea typeface="+mn-ea"/>
        <a:cs typeface="+mn-cs"/>
      </a:defRPr>
    </a:lvl1pPr>
    <a:lvl2pPr marL="457200" algn="l" rtl="0" eaLnBrk="0" fontAlgn="base" hangingPunct="0">
      <a:spcBef>
        <a:spcPct val="30000"/>
      </a:spcBef>
      <a:spcAft>
        <a:spcPct val="0"/>
      </a:spcAft>
      <a:defRPr kumimoji="1" sz="1200" kern="1200">
        <a:solidFill>
          <a:schemeClr val="tx1"/>
        </a:solidFill>
        <a:latin typeface="+mn-lt"/>
        <a:ea typeface="+mn-ea"/>
        <a:cs typeface="+mn-cs"/>
      </a:defRPr>
    </a:lvl2pPr>
    <a:lvl3pPr marL="914400" algn="l" rtl="0" eaLnBrk="0" fontAlgn="base" hangingPunct="0">
      <a:spcBef>
        <a:spcPct val="30000"/>
      </a:spcBef>
      <a:spcAft>
        <a:spcPct val="0"/>
      </a:spcAft>
      <a:defRPr kumimoji="1" sz="1200" kern="1200">
        <a:solidFill>
          <a:schemeClr val="tx1"/>
        </a:solidFill>
        <a:latin typeface="+mn-lt"/>
        <a:ea typeface="+mn-ea"/>
        <a:cs typeface="+mn-cs"/>
      </a:defRPr>
    </a:lvl3pPr>
    <a:lvl4pPr marL="1371600" algn="l" rtl="0" eaLnBrk="0" fontAlgn="base" hangingPunct="0">
      <a:spcBef>
        <a:spcPct val="30000"/>
      </a:spcBef>
      <a:spcAft>
        <a:spcPct val="0"/>
      </a:spcAft>
      <a:defRPr kumimoji="1" sz="1200" kern="1200">
        <a:solidFill>
          <a:schemeClr val="tx1"/>
        </a:solidFill>
        <a:latin typeface="+mn-lt"/>
        <a:ea typeface="+mn-ea"/>
        <a:cs typeface="+mn-cs"/>
      </a:defRPr>
    </a:lvl4pPr>
    <a:lvl5pPr marL="1828800" algn="l" rtl="0" eaLnBrk="0" fontAlgn="base" hangingPunct="0">
      <a:spcBef>
        <a:spcPct val="30000"/>
      </a:spcBef>
      <a:spcAft>
        <a:spcPct val="0"/>
      </a:spcAft>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スライド イメージ プレースホルダ 1"/>
          <p:cNvSpPr>
            <a:spLocks noGrp="1" noRot="1" noChangeAspect="1" noTextEdit="1"/>
          </p:cNvSpPr>
          <p:nvPr>
            <p:ph type="sldImg"/>
          </p:nvPr>
        </p:nvSpPr>
        <p:spPr bwMode="auto">
          <a:noFill/>
          <a:ln>
            <a:solidFill>
              <a:srgbClr val="000000"/>
            </a:solidFill>
            <a:miter lim="800000"/>
            <a:headEnd/>
            <a:tailEnd/>
          </a:ln>
        </p:spPr>
      </p:sp>
      <p:sp>
        <p:nvSpPr>
          <p:cNvPr id="74755" name="ノート プレースホルダ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ja-JP" altLang="en-US" smtClean="0"/>
          </a:p>
        </p:txBody>
      </p:sp>
      <p:sp>
        <p:nvSpPr>
          <p:cNvPr id="72708" name="スライド番号プレースホルダ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663DB88A-0D2F-463E-ABAE-8A29ADA89C9E}" type="slidenum">
              <a:rPr lang="ja-JP" altLang="en-US" smtClean="0"/>
              <a:pPr fontAlgn="base">
                <a:spcBef>
                  <a:spcPct val="0"/>
                </a:spcBef>
                <a:spcAft>
                  <a:spcPct val="0"/>
                </a:spcAft>
                <a:defRPr/>
              </a:pPr>
              <a:t>1</a:t>
            </a:fld>
            <a:endParaRPr lang="ja-JP" altLang="en-US"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r>
              <a:rPr kumimoji="1" lang="en-US" altLang="ja-JP" dirty="0" smtClean="0"/>
              <a:t>This is current plan how to implement lower layer, Open Compute Bare</a:t>
            </a:r>
            <a:r>
              <a:rPr kumimoji="1" lang="en-US" altLang="ja-JP" baseline="0" dirty="0" smtClean="0"/>
              <a:t> Metal.</a:t>
            </a:r>
          </a:p>
          <a:p>
            <a:endParaRPr kumimoji="1" lang="en-US" altLang="ja-JP" baseline="0" dirty="0" smtClean="0"/>
          </a:p>
          <a:p>
            <a:endParaRPr kumimoji="1" lang="ja-JP" altLang="en-US" dirty="0"/>
          </a:p>
        </p:txBody>
      </p:sp>
      <p:sp>
        <p:nvSpPr>
          <p:cNvPr id="4" name="スライド番号プレースホルダ 3"/>
          <p:cNvSpPr>
            <a:spLocks noGrp="1"/>
          </p:cNvSpPr>
          <p:nvPr>
            <p:ph type="sldNum" sz="quarter" idx="10"/>
          </p:nvPr>
        </p:nvSpPr>
        <p:spPr/>
        <p:txBody>
          <a:bodyPr/>
          <a:lstStyle/>
          <a:p>
            <a:pPr>
              <a:defRPr/>
            </a:pPr>
            <a:fld id="{7E36A9CD-536E-4653-B784-7BF7B3C1EB72}" type="slidenum">
              <a:rPr lang="en-US" altLang="ja-JP" smtClean="0"/>
              <a:pPr>
                <a:defRPr/>
              </a:pPr>
              <a:t>25</a:t>
            </a:fld>
            <a:endParaRPr lang="en-US" altLang="ja-JP"/>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r>
              <a:rPr kumimoji="1" lang="en-US" altLang="ja-JP" dirty="0" smtClean="0"/>
              <a:t>Upper</a:t>
            </a:r>
            <a:r>
              <a:rPr kumimoji="1" lang="en-US" altLang="ja-JP" baseline="0" dirty="0" smtClean="0"/>
              <a:t> layer, deployment tool architecture is like this. It uses </a:t>
            </a:r>
            <a:r>
              <a:rPr kumimoji="1" lang="en-US" altLang="ja-JP" baseline="0" dirty="0" err="1" smtClean="0"/>
              <a:t>mcollective</a:t>
            </a:r>
            <a:r>
              <a:rPr kumimoji="1" lang="en-US" altLang="ja-JP" baseline="0" dirty="0" smtClean="0"/>
              <a:t> to control puppet clients.</a:t>
            </a:r>
            <a:endParaRPr kumimoji="1" lang="ja-JP" altLang="en-US" dirty="0"/>
          </a:p>
        </p:txBody>
      </p:sp>
      <p:sp>
        <p:nvSpPr>
          <p:cNvPr id="4" name="スライド番号プレースホルダ 3"/>
          <p:cNvSpPr>
            <a:spLocks noGrp="1"/>
          </p:cNvSpPr>
          <p:nvPr>
            <p:ph type="sldNum" sz="quarter" idx="10"/>
          </p:nvPr>
        </p:nvSpPr>
        <p:spPr/>
        <p:txBody>
          <a:bodyPr/>
          <a:lstStyle/>
          <a:p>
            <a:pPr>
              <a:defRPr/>
            </a:pPr>
            <a:fld id="{7E36A9CD-536E-4653-B784-7BF7B3C1EB72}" type="slidenum">
              <a:rPr lang="en-US" altLang="ja-JP" smtClean="0"/>
              <a:pPr>
                <a:defRPr/>
              </a:pPr>
              <a:t>26</a:t>
            </a:fld>
            <a:endParaRPr lang="en-US" altLang="ja-JP"/>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r>
              <a:rPr kumimoji="1" lang="en-US" altLang="ja-JP" dirty="0" smtClean="0"/>
              <a:t>If possible I would like to show you the current working prototype.   Target</a:t>
            </a:r>
            <a:r>
              <a:rPr kumimoji="1" lang="en-US" altLang="ja-JP" baseline="0" dirty="0" smtClean="0"/>
              <a:t> nodes are </a:t>
            </a:r>
            <a:r>
              <a:rPr kumimoji="1" lang="en-US" altLang="ja-JP" baseline="0" dirty="0" err="1" smtClean="0"/>
              <a:t>Xen</a:t>
            </a:r>
            <a:r>
              <a:rPr kumimoji="1" lang="en-US" altLang="ja-JP" baseline="0" dirty="0" smtClean="0"/>
              <a:t> instances in </a:t>
            </a:r>
            <a:r>
              <a:rPr kumimoji="1" lang="en-US" altLang="ja-JP" baseline="0" dirty="0" err="1" smtClean="0"/>
              <a:t>edubase</a:t>
            </a:r>
            <a:r>
              <a:rPr kumimoji="1" lang="en-US" altLang="ja-JP" baseline="0" dirty="0" smtClean="0"/>
              <a:t> Cloud and deployment tools runs on another </a:t>
            </a:r>
            <a:r>
              <a:rPr kumimoji="1" lang="en-US" altLang="ja-JP" baseline="0" dirty="0" err="1" smtClean="0"/>
              <a:t>Xen</a:t>
            </a:r>
            <a:r>
              <a:rPr kumimoji="1" lang="en-US" altLang="ja-JP" baseline="0" dirty="0" smtClean="0"/>
              <a:t> instance in </a:t>
            </a:r>
            <a:r>
              <a:rPr kumimoji="1" lang="en-US" altLang="ja-JP" baseline="0" dirty="0" err="1" smtClean="0"/>
              <a:t>edubase</a:t>
            </a:r>
            <a:r>
              <a:rPr kumimoji="1" lang="en-US" altLang="ja-JP" baseline="0" dirty="0" smtClean="0"/>
              <a:t> Cloud, as well. </a:t>
            </a:r>
            <a:endParaRPr kumimoji="1" lang="ja-JP" altLang="en-US" dirty="0"/>
          </a:p>
        </p:txBody>
      </p:sp>
      <p:sp>
        <p:nvSpPr>
          <p:cNvPr id="4" name="スライド番号プレースホルダ 3"/>
          <p:cNvSpPr>
            <a:spLocks noGrp="1"/>
          </p:cNvSpPr>
          <p:nvPr>
            <p:ph type="sldNum" sz="quarter" idx="10"/>
          </p:nvPr>
        </p:nvSpPr>
        <p:spPr/>
        <p:txBody>
          <a:bodyPr/>
          <a:lstStyle/>
          <a:p>
            <a:pPr>
              <a:defRPr/>
            </a:pPr>
            <a:fld id="{7E36A9CD-536E-4653-B784-7BF7B3C1EB72}" type="slidenum">
              <a:rPr lang="en-US" altLang="ja-JP" smtClean="0"/>
              <a:pPr>
                <a:defRPr/>
              </a:pPr>
              <a:t>32</a:t>
            </a:fld>
            <a:endParaRPr lang="en-US" altLang="ja-JP"/>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kumimoji="1" lang="ja-JP" altLang="en-US" dirty="0"/>
          </a:p>
        </p:txBody>
      </p:sp>
      <p:sp>
        <p:nvSpPr>
          <p:cNvPr id="4" name="スライド番号プレースホルダ 3"/>
          <p:cNvSpPr>
            <a:spLocks noGrp="1"/>
          </p:cNvSpPr>
          <p:nvPr>
            <p:ph type="sldNum" sz="quarter" idx="10"/>
          </p:nvPr>
        </p:nvSpPr>
        <p:spPr/>
        <p:txBody>
          <a:bodyPr/>
          <a:lstStyle/>
          <a:p>
            <a:pPr>
              <a:defRPr/>
            </a:pPr>
            <a:fld id="{7E36A9CD-536E-4653-B784-7BF7B3C1EB72}" type="slidenum">
              <a:rPr lang="en-US" altLang="ja-JP" smtClean="0"/>
              <a:pPr>
                <a:defRPr/>
              </a:pPr>
              <a:t>33</a:t>
            </a:fld>
            <a:endParaRPr lang="en-US" altLang="ja-JP"/>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r>
              <a:rPr kumimoji="1" lang="en-US" altLang="ja-JP" dirty="0" smtClean="0"/>
              <a:t>This service</a:t>
            </a:r>
            <a:r>
              <a:rPr kumimoji="1" lang="en-US" altLang="ja-JP" baseline="0" dirty="0" smtClean="0"/>
              <a:t> can be uses in academic community clouds for machine image distribution and research data sharing</a:t>
            </a:r>
            <a:endParaRPr kumimoji="1" lang="ja-JP" altLang="en-US" dirty="0"/>
          </a:p>
        </p:txBody>
      </p:sp>
      <p:sp>
        <p:nvSpPr>
          <p:cNvPr id="4" name="スライド番号プレースホルダ 3"/>
          <p:cNvSpPr>
            <a:spLocks noGrp="1"/>
          </p:cNvSpPr>
          <p:nvPr>
            <p:ph type="sldNum" sz="quarter" idx="10"/>
          </p:nvPr>
        </p:nvSpPr>
        <p:spPr/>
        <p:txBody>
          <a:bodyPr/>
          <a:lstStyle/>
          <a:p>
            <a:fld id="{C71B1AD5-CE08-4401-A6F4-39966201CAD1}" type="slidenum">
              <a:rPr kumimoji="1" lang="ja-JP" altLang="en-US" smtClean="0"/>
              <a:pPr/>
              <a:t>34</a:t>
            </a:fld>
            <a:endParaRPr kumimoji="1" lang="ja-JP"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kumimoji="1" lang="ja-JP" altLang="en-US" dirty="0"/>
          </a:p>
        </p:txBody>
      </p:sp>
      <p:sp>
        <p:nvSpPr>
          <p:cNvPr id="4" name="スライド番号プレースホルダ 3"/>
          <p:cNvSpPr>
            <a:spLocks noGrp="1"/>
          </p:cNvSpPr>
          <p:nvPr>
            <p:ph type="sldNum" sz="quarter" idx="10"/>
          </p:nvPr>
        </p:nvSpPr>
        <p:spPr/>
        <p:txBody>
          <a:bodyPr/>
          <a:lstStyle/>
          <a:p>
            <a:pPr>
              <a:defRPr/>
            </a:pPr>
            <a:fld id="{7E36A9CD-536E-4653-B784-7BF7B3C1EB72}" type="slidenum">
              <a:rPr lang="en-US" altLang="ja-JP" smtClean="0"/>
              <a:pPr>
                <a:defRPr/>
              </a:pPr>
              <a:t>43</a:t>
            </a:fld>
            <a:endParaRPr lang="en-US" altLang="ja-JP"/>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kumimoji="1" lang="ja-JP" altLang="en-US" dirty="0"/>
          </a:p>
        </p:txBody>
      </p:sp>
      <p:sp>
        <p:nvSpPr>
          <p:cNvPr id="4" name="スライド番号プレースホルダ 3"/>
          <p:cNvSpPr>
            <a:spLocks noGrp="1"/>
          </p:cNvSpPr>
          <p:nvPr>
            <p:ph type="sldNum" sz="quarter" idx="10"/>
          </p:nvPr>
        </p:nvSpPr>
        <p:spPr/>
        <p:txBody>
          <a:bodyPr/>
          <a:lstStyle/>
          <a:p>
            <a:pPr>
              <a:defRPr/>
            </a:pPr>
            <a:fld id="{7E36A9CD-536E-4653-B784-7BF7B3C1EB72}" type="slidenum">
              <a:rPr lang="en-US" altLang="ja-JP" smtClean="0"/>
              <a:pPr>
                <a:defRPr/>
              </a:pPr>
              <a:t>46</a:t>
            </a:fld>
            <a:endParaRPr lang="en-US" altLang="ja-JP"/>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kumimoji="1" lang="ja-JP" altLang="en-US" dirty="0"/>
          </a:p>
        </p:txBody>
      </p:sp>
      <p:sp>
        <p:nvSpPr>
          <p:cNvPr id="4" name="スライド番号プレースホルダ 3"/>
          <p:cNvSpPr>
            <a:spLocks noGrp="1"/>
          </p:cNvSpPr>
          <p:nvPr>
            <p:ph type="sldNum" sz="quarter" idx="10"/>
          </p:nvPr>
        </p:nvSpPr>
        <p:spPr/>
        <p:txBody>
          <a:bodyPr/>
          <a:lstStyle/>
          <a:p>
            <a:pPr>
              <a:defRPr/>
            </a:pPr>
            <a:fld id="{7E36A9CD-536E-4653-B784-7BF7B3C1EB72}" type="slidenum">
              <a:rPr lang="en-US" altLang="ja-JP" smtClean="0"/>
              <a:pPr>
                <a:defRPr/>
              </a:pPr>
              <a:t>54</a:t>
            </a:fld>
            <a:endParaRPr lang="en-US" altLang="ja-JP"/>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kumimoji="1" lang="ja-JP" altLang="en-US" dirty="0"/>
          </a:p>
        </p:txBody>
      </p:sp>
      <p:sp>
        <p:nvSpPr>
          <p:cNvPr id="4" name="スライド番号プレースホルダ 3"/>
          <p:cNvSpPr>
            <a:spLocks noGrp="1"/>
          </p:cNvSpPr>
          <p:nvPr>
            <p:ph type="sldNum" sz="quarter" idx="10"/>
          </p:nvPr>
        </p:nvSpPr>
        <p:spPr/>
        <p:txBody>
          <a:bodyPr/>
          <a:lstStyle/>
          <a:p>
            <a:pPr>
              <a:defRPr/>
            </a:pPr>
            <a:fld id="{7E36A9CD-536E-4653-B784-7BF7B3C1EB72}" type="slidenum">
              <a:rPr lang="en-US" altLang="ja-JP" smtClean="0"/>
              <a:pPr>
                <a:defRPr/>
              </a:pPr>
              <a:t>3</a:t>
            </a:fld>
            <a:endParaRPr lang="en-US" altLang="ja-JP"/>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kumimoji="1" lang="ja-JP" altLang="en-US" dirty="0"/>
          </a:p>
        </p:txBody>
      </p:sp>
      <p:sp>
        <p:nvSpPr>
          <p:cNvPr id="4" name="スライド番号プレースホルダ 3"/>
          <p:cNvSpPr>
            <a:spLocks noGrp="1"/>
          </p:cNvSpPr>
          <p:nvPr>
            <p:ph type="sldNum" sz="quarter" idx="10"/>
          </p:nvPr>
        </p:nvSpPr>
        <p:spPr/>
        <p:txBody>
          <a:bodyPr/>
          <a:lstStyle/>
          <a:p>
            <a:pPr>
              <a:defRPr/>
            </a:pPr>
            <a:fld id="{7E36A9CD-536E-4653-B784-7BF7B3C1EB72}" type="slidenum">
              <a:rPr lang="en-US" altLang="ja-JP" smtClean="0"/>
              <a:pPr>
                <a:defRPr/>
              </a:pPr>
              <a:t>6</a:t>
            </a:fld>
            <a:endParaRPr lang="en-US" altLang="ja-JP"/>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pPr>
              <a:defRPr/>
            </a:pPr>
            <a:fld id="{C0BEF811-C049-4DD4-A0C8-7E7CF06C672A}" type="slidenum">
              <a:rPr lang="en-US" altLang="ja-JP" smtClean="0"/>
              <a:pPr>
                <a:defRPr/>
              </a:pPr>
              <a:t>12</a:t>
            </a:fld>
            <a:endParaRPr lang="en-US" altLang="ja-JP"/>
          </a:p>
        </p:txBody>
      </p:sp>
    </p:spTree>
    <p:extLst>
      <p:ext uri="{BB962C8B-B14F-4D97-AF65-F5344CB8AC3E}">
        <p14:creationId xmlns:p14="http://schemas.microsoft.com/office/powerpoint/2010/main" xmlns="" val="26140078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スライド イメージ プレースホルダ 1"/>
          <p:cNvSpPr>
            <a:spLocks noGrp="1" noRot="1" noChangeAspect="1" noTextEdit="1"/>
          </p:cNvSpPr>
          <p:nvPr>
            <p:ph type="sldImg"/>
          </p:nvPr>
        </p:nvSpPr>
        <p:spPr bwMode="auto">
          <a:noFill/>
          <a:ln>
            <a:solidFill>
              <a:srgbClr val="000000"/>
            </a:solidFill>
            <a:miter lim="800000"/>
            <a:headEnd/>
            <a:tailEnd/>
          </a:ln>
        </p:spPr>
      </p:sp>
      <p:sp>
        <p:nvSpPr>
          <p:cNvPr id="87043" name="ノート プレースホルダ 2"/>
          <p:cNvSpPr>
            <a:spLocks noGrp="1"/>
          </p:cNvSpPr>
          <p:nvPr>
            <p:ph type="body" idx="1"/>
          </p:nvPr>
        </p:nvSpPr>
        <p:spPr bwMode="auto">
          <a:noFill/>
        </p:spPr>
        <p:txBody>
          <a:bodyPr wrap="square" numCol="1" anchor="t" anchorCtr="0" compatLnSpc="1">
            <a:prstTxWarp prst="textNoShape">
              <a:avLst/>
            </a:prstTxWarp>
          </a:bodyPr>
          <a:lstStyle/>
          <a:p>
            <a:endParaRPr lang="ja-JP" altLang="en-US" smtClean="0">
              <a:ea typeface="ＭＳ Ｐ明朝" pitchFamily="18" charset="-128"/>
            </a:endParaRPr>
          </a:p>
        </p:txBody>
      </p:sp>
      <p:sp>
        <p:nvSpPr>
          <p:cNvPr id="138243" name="スライド番号プレースホルダ 3"/>
          <p:cNvSpPr>
            <a:spLocks noGrp="1"/>
          </p:cNvSpPr>
          <p:nvPr>
            <p:ph type="sldNum" sz="quarter" idx="5"/>
          </p:nvPr>
        </p:nvSpPr>
        <p:spPr/>
        <p:txBody>
          <a:bodyPr/>
          <a:lstStyle/>
          <a:p>
            <a:pPr defTabSz="957115">
              <a:defRPr/>
            </a:pPr>
            <a:fld id="{61AF8062-E65F-443D-9131-3E836C5C1AD1}" type="slidenum">
              <a:rPr lang="en-US" altLang="ja-JP" smtClean="0"/>
              <a:pPr defTabSz="957115">
                <a:defRPr/>
              </a:pPr>
              <a:t>13</a:t>
            </a:fld>
            <a:endParaRPr lang="en-US" altLang="ja-JP" dirty="0"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kumimoji="1" lang="ja-JP" altLang="en-US" dirty="0"/>
          </a:p>
        </p:txBody>
      </p:sp>
      <p:sp>
        <p:nvSpPr>
          <p:cNvPr id="4" name="スライド番号プレースホルダ 3"/>
          <p:cNvSpPr>
            <a:spLocks noGrp="1"/>
          </p:cNvSpPr>
          <p:nvPr>
            <p:ph type="sldNum" sz="quarter" idx="10"/>
          </p:nvPr>
        </p:nvSpPr>
        <p:spPr/>
        <p:txBody>
          <a:bodyPr/>
          <a:lstStyle/>
          <a:p>
            <a:pPr>
              <a:defRPr/>
            </a:pPr>
            <a:fld id="{7E36A9CD-536E-4653-B784-7BF7B3C1EB72}" type="slidenum">
              <a:rPr lang="en-US" altLang="ja-JP" smtClean="0"/>
              <a:pPr>
                <a:defRPr/>
              </a:pPr>
              <a:t>16</a:t>
            </a:fld>
            <a:endParaRPr lang="en-US" altLang="ja-JP"/>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pPr>
              <a:defRPr/>
            </a:pPr>
            <a:fld id="{C0BEF811-C049-4DD4-A0C8-7E7CF06C672A}" type="slidenum">
              <a:rPr lang="en-US" altLang="ja-JP" smtClean="0"/>
              <a:pPr>
                <a:defRPr/>
              </a:pPr>
              <a:t>17</a:t>
            </a:fld>
            <a:endParaRPr lang="en-US" altLang="ja-JP"/>
          </a:p>
        </p:txBody>
      </p:sp>
    </p:spTree>
    <p:extLst>
      <p:ext uri="{BB962C8B-B14F-4D97-AF65-F5344CB8AC3E}">
        <p14:creationId xmlns:p14="http://schemas.microsoft.com/office/powerpoint/2010/main" xmlns="" val="14417158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kumimoji="1" lang="ja-JP" altLang="en-US" dirty="0"/>
          </a:p>
        </p:txBody>
      </p:sp>
      <p:sp>
        <p:nvSpPr>
          <p:cNvPr id="4" name="スライド番号プレースホルダ 3"/>
          <p:cNvSpPr>
            <a:spLocks noGrp="1"/>
          </p:cNvSpPr>
          <p:nvPr>
            <p:ph type="sldNum" sz="quarter" idx="10"/>
          </p:nvPr>
        </p:nvSpPr>
        <p:spPr/>
        <p:txBody>
          <a:bodyPr/>
          <a:lstStyle/>
          <a:p>
            <a:pPr>
              <a:defRPr/>
            </a:pPr>
            <a:fld id="{7E36A9CD-536E-4653-B784-7BF7B3C1EB72}" type="slidenum">
              <a:rPr lang="en-US" altLang="ja-JP" smtClean="0"/>
              <a:pPr>
                <a:defRPr/>
              </a:pPr>
              <a:t>20</a:t>
            </a:fld>
            <a:endParaRPr lang="en-US" altLang="ja-JP"/>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kumimoji="1" lang="ja-JP" altLang="en-US" dirty="0"/>
          </a:p>
        </p:txBody>
      </p:sp>
      <p:sp>
        <p:nvSpPr>
          <p:cNvPr id="4" name="スライド番号プレースホルダ 3"/>
          <p:cNvSpPr>
            <a:spLocks noGrp="1"/>
          </p:cNvSpPr>
          <p:nvPr>
            <p:ph type="sldNum" sz="quarter" idx="10"/>
          </p:nvPr>
        </p:nvSpPr>
        <p:spPr/>
        <p:txBody>
          <a:bodyPr/>
          <a:lstStyle/>
          <a:p>
            <a:pPr>
              <a:defRPr/>
            </a:pPr>
            <a:fld id="{E13E8611-1511-46D8-9231-5EA69343EC7B}" type="slidenum">
              <a:rPr lang="ja-JP" altLang="en-US" smtClean="0"/>
              <a:pPr>
                <a:defRPr/>
              </a:pPr>
              <a:t>24</a:t>
            </a:fld>
            <a:endParaRPr lang="ja-JP" alt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4" name="Rectangle 6"/>
          <p:cNvSpPr>
            <a:spLocks noChangeArrowheads="1"/>
          </p:cNvSpPr>
          <p:nvPr userDrawn="1"/>
        </p:nvSpPr>
        <p:spPr bwMode="auto">
          <a:xfrm>
            <a:off x="0" y="3262313"/>
            <a:ext cx="8208963" cy="273050"/>
          </a:xfrm>
          <a:prstGeom prst="rect">
            <a:avLst/>
          </a:prstGeom>
          <a:gradFill flip="none" rotWithShape="1">
            <a:gsLst>
              <a:gs pos="0">
                <a:schemeClr val="accent1"/>
              </a:gs>
              <a:gs pos="50000">
                <a:schemeClr val="accent1"/>
              </a:gs>
              <a:gs pos="100000">
                <a:schemeClr val="tx2">
                  <a:lumMod val="60000"/>
                  <a:lumOff val="40000"/>
                </a:schemeClr>
              </a:gs>
            </a:gsLst>
            <a:lin ang="0" scaled="1"/>
            <a:tileRect/>
          </a:gradFill>
          <a:ln w="9525">
            <a:noFill/>
            <a:miter lim="800000"/>
            <a:headEnd/>
            <a:tailEnd/>
          </a:ln>
          <a:effectLst/>
        </p:spPr>
        <p:txBody>
          <a:bodyPr wrap="none" anchor="ctr"/>
          <a:lstStyle/>
          <a:p>
            <a:pPr fontAlgn="auto">
              <a:spcBef>
                <a:spcPts val="0"/>
              </a:spcBef>
              <a:spcAft>
                <a:spcPts val="0"/>
              </a:spcAft>
              <a:defRPr/>
            </a:pPr>
            <a:endParaRPr lang="ja-JP" altLang="en-US" dirty="0">
              <a:latin typeface="+mn-lt"/>
              <a:ea typeface="+mn-ea"/>
            </a:endParaRPr>
          </a:p>
        </p:txBody>
      </p:sp>
      <p:sp>
        <p:nvSpPr>
          <p:cNvPr id="2" name="タイトル 1"/>
          <p:cNvSpPr>
            <a:spLocks noGrp="1"/>
          </p:cNvSpPr>
          <p:nvPr>
            <p:ph type="ctrTitle"/>
          </p:nvPr>
        </p:nvSpPr>
        <p:spPr>
          <a:xfrm>
            <a:off x="214282" y="1785926"/>
            <a:ext cx="7772400" cy="1470025"/>
          </a:xfrm>
        </p:spPr>
        <p:txBody>
          <a:bodyPr/>
          <a:lstStyle>
            <a:lvl1pPr algn="l">
              <a:defRPr/>
            </a:lvl1pPr>
          </a:lstStyle>
          <a:p>
            <a:r>
              <a:rPr lang="ja-JP" altLang="en-US" smtClean="0"/>
              <a:t>マスタ タイトルの書式設定</a:t>
            </a:r>
            <a:endParaRPr lang="ja-JP" altLang="en-US"/>
          </a:p>
        </p:txBody>
      </p:sp>
      <p:sp>
        <p:nvSpPr>
          <p:cNvPr id="3" name="サブタイトル 2"/>
          <p:cNvSpPr>
            <a:spLocks noGrp="1"/>
          </p:cNvSpPr>
          <p:nvPr>
            <p:ph type="subTitle" idx="1"/>
          </p:nvPr>
        </p:nvSpPr>
        <p:spPr>
          <a:xfrm>
            <a:off x="214282" y="3643314"/>
            <a:ext cx="6400800" cy="1752600"/>
          </a:xfrm>
        </p:spPr>
        <p:txBody>
          <a:bodyPr/>
          <a:lstStyle>
            <a:lvl1pPr marL="0" indent="0" algn="l">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ja-JP" altLang="en-US" dirty="0" smtClean="0"/>
              <a:t>マスタ サブタイトルの書式設定</a:t>
            </a:r>
            <a:endParaRPr lang="ja-JP" altLang="en-US" dirty="0"/>
          </a:p>
        </p:txBody>
      </p:sp>
      <p:sp>
        <p:nvSpPr>
          <p:cNvPr id="5" name="スライド番号プレースホルダ 5"/>
          <p:cNvSpPr>
            <a:spLocks noGrp="1"/>
          </p:cNvSpPr>
          <p:nvPr>
            <p:ph type="sldNum" sz="quarter" idx="10"/>
          </p:nvPr>
        </p:nvSpPr>
        <p:spPr>
          <a:xfrm>
            <a:off x="8643938" y="6643688"/>
            <a:ext cx="500062" cy="142875"/>
          </a:xfrm>
        </p:spPr>
        <p:txBody>
          <a:bodyPr/>
          <a:lstStyle>
            <a:lvl1pPr>
              <a:defRPr/>
            </a:lvl1pPr>
          </a:lstStyle>
          <a:p>
            <a:pPr>
              <a:defRPr/>
            </a:pPr>
            <a:fld id="{70DB0929-1EB8-4001-A684-1BF45466AD46}" type="slidenum">
              <a:rPr lang="ja-JP" altLang="en-US"/>
              <a:pPr>
                <a:defRPr/>
              </a:pPr>
              <a:t>&lt;#&gt;</a:t>
            </a:fld>
            <a:endParaRPr lang="ja-JP"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mtClean="0"/>
              <a:t>マスタ タイトルの書式設定</a:t>
            </a:r>
            <a:endParaRPr lang="ja-JP" altLang="en-US"/>
          </a:p>
        </p:txBody>
      </p:sp>
      <p:sp>
        <p:nvSpPr>
          <p:cNvPr id="3" name="縦書きテキスト プレースホルダ 2"/>
          <p:cNvSpPr>
            <a:spLocks noGrp="1"/>
          </p:cNvSpPr>
          <p:nvPr>
            <p:ph type="body" orient="vert" idx="1"/>
          </p:nvPr>
        </p:nvSpPr>
        <p:spPr/>
        <p:txBody>
          <a:bodyPr vert="eaVert"/>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4" name="スライド番号プレースホルダ 5"/>
          <p:cNvSpPr>
            <a:spLocks noGrp="1"/>
          </p:cNvSpPr>
          <p:nvPr>
            <p:ph type="sldNum" sz="quarter" idx="10"/>
          </p:nvPr>
        </p:nvSpPr>
        <p:spPr>
          <a:xfrm>
            <a:off x="8572500" y="6715125"/>
            <a:ext cx="500063" cy="142875"/>
          </a:xfrm>
        </p:spPr>
        <p:txBody>
          <a:bodyPr/>
          <a:lstStyle>
            <a:lvl1pPr>
              <a:defRPr/>
            </a:lvl1pPr>
          </a:lstStyle>
          <a:p>
            <a:pPr>
              <a:defRPr/>
            </a:pPr>
            <a:fld id="{6593CDE6-8E72-4F02-8A0A-8C5C05DE81B0}" type="slidenum">
              <a:rPr lang="ja-JP" altLang="en-US"/>
              <a:pPr>
                <a:defRPr/>
              </a:pPr>
              <a:t>&lt;#&gt;</a:t>
            </a:fld>
            <a:endParaRPr lang="ja-JP"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6629400" y="274638"/>
            <a:ext cx="2057400" cy="5851525"/>
          </a:xfrm>
        </p:spPr>
        <p:txBody>
          <a:bodyPr vert="eaVert"/>
          <a:lstStyle/>
          <a:p>
            <a:r>
              <a:rPr lang="ja-JP" altLang="en-US" smtClean="0"/>
              <a:t>マスタ タイトルの書式設定</a:t>
            </a:r>
            <a:endParaRPr lang="ja-JP" altLang="en-US"/>
          </a:p>
        </p:txBody>
      </p:sp>
      <p:sp>
        <p:nvSpPr>
          <p:cNvPr id="3" name="縦書きテキスト プレースホルダ 2"/>
          <p:cNvSpPr>
            <a:spLocks noGrp="1"/>
          </p:cNvSpPr>
          <p:nvPr>
            <p:ph type="body" orient="vert" idx="1"/>
          </p:nvPr>
        </p:nvSpPr>
        <p:spPr>
          <a:xfrm>
            <a:off x="457200" y="274638"/>
            <a:ext cx="6019800" cy="5851525"/>
          </a:xfrm>
        </p:spPr>
        <p:txBody>
          <a:bodyPr vert="eaVert"/>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4" name="日付プレースホルダ 3"/>
          <p:cNvSpPr>
            <a:spLocks noGrp="1"/>
          </p:cNvSpPr>
          <p:nvPr>
            <p:ph type="dt" sz="half" idx="10"/>
          </p:nvPr>
        </p:nvSpPr>
        <p:spPr>
          <a:xfrm>
            <a:off x="457200" y="6572250"/>
            <a:ext cx="2133600" cy="149225"/>
          </a:xfrm>
          <a:prstGeom prst="rect">
            <a:avLst/>
          </a:prstGeom>
        </p:spPr>
        <p:txBody>
          <a:bodyPr/>
          <a:lstStyle>
            <a:lvl1pPr fontAlgn="auto">
              <a:spcBef>
                <a:spcPts val="0"/>
              </a:spcBef>
              <a:spcAft>
                <a:spcPts val="0"/>
              </a:spcAft>
              <a:defRPr>
                <a:latin typeface="+mn-lt"/>
                <a:ea typeface="+mn-ea"/>
              </a:defRPr>
            </a:lvl1pPr>
          </a:lstStyle>
          <a:p>
            <a:pPr>
              <a:defRPr/>
            </a:pPr>
            <a:fld id="{1C9B3CDA-B9D0-4BBD-AA56-877E85DAA46C}" type="datetime1">
              <a:rPr lang="ja-JP" altLang="en-US"/>
              <a:pPr>
                <a:defRPr/>
              </a:pPr>
              <a:t>2012/10/31</a:t>
            </a:fld>
            <a:endParaRPr lang="ja-JP" altLang="en-US" dirty="0"/>
          </a:p>
        </p:txBody>
      </p:sp>
      <p:sp>
        <p:nvSpPr>
          <p:cNvPr id="5" name="フッター プレースホルダ 4"/>
          <p:cNvSpPr>
            <a:spLocks noGrp="1"/>
          </p:cNvSpPr>
          <p:nvPr>
            <p:ph type="ftr" sz="quarter" idx="11"/>
          </p:nvPr>
        </p:nvSpPr>
        <p:spPr>
          <a:xfrm>
            <a:off x="5214938" y="6572250"/>
            <a:ext cx="3929062" cy="285750"/>
          </a:xfrm>
          <a:prstGeom prst="rect">
            <a:avLst/>
          </a:prstGeom>
        </p:spPr>
        <p:txBody>
          <a:bodyPr/>
          <a:lstStyle>
            <a:lvl1pPr fontAlgn="auto">
              <a:spcBef>
                <a:spcPts val="0"/>
              </a:spcBef>
              <a:spcAft>
                <a:spcPts val="0"/>
              </a:spcAft>
              <a:defRPr>
                <a:latin typeface="+mn-lt"/>
                <a:ea typeface="+mn-ea"/>
              </a:defRPr>
            </a:lvl1pPr>
          </a:lstStyle>
          <a:p>
            <a:pPr>
              <a:defRPr/>
            </a:pPr>
            <a:endParaRPr lang="ja-JP" altLang="en-US"/>
          </a:p>
        </p:txBody>
      </p:sp>
      <p:sp>
        <p:nvSpPr>
          <p:cNvPr id="6" name="スライド番号プレースホルダ 5"/>
          <p:cNvSpPr>
            <a:spLocks noGrp="1"/>
          </p:cNvSpPr>
          <p:nvPr>
            <p:ph type="sldNum" sz="quarter" idx="12"/>
          </p:nvPr>
        </p:nvSpPr>
        <p:spPr/>
        <p:txBody>
          <a:bodyPr/>
          <a:lstStyle>
            <a:lvl1pPr>
              <a:defRPr/>
            </a:lvl1pPr>
          </a:lstStyle>
          <a:p>
            <a:pPr>
              <a:defRPr/>
            </a:pPr>
            <a:fld id="{E3890052-E728-480E-B7E5-31AF8B81F8FC}" type="slidenum">
              <a:rPr lang="ja-JP" altLang="en-US"/>
              <a:pPr>
                <a:defRPr/>
              </a:pPr>
              <a:t>&lt;#&gt;</a:t>
            </a:fld>
            <a:endParaRPr lang="ja-JP" alt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タイトルとコンテンツ">
    <p:spTree>
      <p:nvGrpSpPr>
        <p:cNvPr id="1" name=""/>
        <p:cNvGrpSpPr/>
        <p:nvPr/>
      </p:nvGrpSpPr>
      <p:grpSpPr>
        <a:xfrm>
          <a:off x="0" y="0"/>
          <a:ext cx="0" cy="0"/>
          <a:chOff x="0" y="0"/>
          <a:chExt cx="0" cy="0"/>
        </a:xfrm>
      </p:grpSpPr>
      <p:sp>
        <p:nvSpPr>
          <p:cNvPr id="5" name="テキスト ボックス 4"/>
          <p:cNvSpPr txBox="1"/>
          <p:nvPr userDrawn="1"/>
        </p:nvSpPr>
        <p:spPr>
          <a:xfrm>
            <a:off x="449263" y="4929188"/>
            <a:ext cx="8229600" cy="1357312"/>
          </a:xfrm>
          <a:prstGeom prst="rect">
            <a:avLst/>
          </a:prstGeom>
          <a:noFill/>
        </p:spPr>
        <p:txBody>
          <a:bodyPr/>
          <a:lstStyle/>
          <a:p>
            <a:pPr fontAlgn="auto">
              <a:spcBef>
                <a:spcPts val="0"/>
              </a:spcBef>
              <a:spcAft>
                <a:spcPts val="0"/>
              </a:spcAft>
              <a:defRPr/>
            </a:pPr>
            <a:endParaRPr lang="ja-JP" altLang="en-US" sz="1400" dirty="0">
              <a:latin typeface="+mn-lt"/>
              <a:ea typeface="+mn-ea"/>
            </a:endParaRPr>
          </a:p>
        </p:txBody>
      </p:sp>
      <p:sp>
        <p:nvSpPr>
          <p:cNvPr id="6" name="正方形/長方形 5"/>
          <p:cNvSpPr/>
          <p:nvPr userDrawn="1"/>
        </p:nvSpPr>
        <p:spPr>
          <a:xfrm>
            <a:off x="0" y="785813"/>
            <a:ext cx="9144000" cy="71437"/>
          </a:xfrm>
          <a:prstGeom prst="rect">
            <a:avLst/>
          </a:prstGeom>
          <a:gradFill flip="none" rotWithShape="1">
            <a:gsLst>
              <a:gs pos="0">
                <a:srgbClr val="33CC33">
                  <a:shade val="30000"/>
                  <a:satMod val="115000"/>
                </a:srgbClr>
              </a:gs>
              <a:gs pos="50000">
                <a:srgbClr val="33CC33">
                  <a:shade val="67500"/>
                  <a:satMod val="115000"/>
                </a:srgbClr>
              </a:gs>
              <a:gs pos="100000">
                <a:srgbClr val="33CC33">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ja-JP" altLang="en-US" dirty="0"/>
          </a:p>
        </p:txBody>
      </p:sp>
      <p:sp>
        <p:nvSpPr>
          <p:cNvPr id="2" name="タイトル 1"/>
          <p:cNvSpPr>
            <a:spLocks noGrp="1"/>
          </p:cNvSpPr>
          <p:nvPr>
            <p:ph type="title"/>
          </p:nvPr>
        </p:nvSpPr>
        <p:spPr>
          <a:xfrm>
            <a:off x="449708" y="274638"/>
            <a:ext cx="8229600" cy="439718"/>
          </a:xfrm>
        </p:spPr>
        <p:txBody>
          <a:bodyPr>
            <a:noAutofit/>
          </a:bodyPr>
          <a:lstStyle>
            <a:lvl1pPr>
              <a:defRPr sz="3600" b="1"/>
            </a:lvl1pPr>
          </a:lstStyle>
          <a:p>
            <a:r>
              <a:rPr lang="ja-JP" altLang="en-US" dirty="0" smtClean="0"/>
              <a:t>マスタ タイトルの書式設定</a:t>
            </a:r>
            <a:endParaRPr lang="ja-JP" altLang="en-US" dirty="0"/>
          </a:p>
        </p:txBody>
      </p:sp>
      <p:sp>
        <p:nvSpPr>
          <p:cNvPr id="3" name="コンテンツ プレースホルダ 2"/>
          <p:cNvSpPr>
            <a:spLocks noGrp="1"/>
          </p:cNvSpPr>
          <p:nvPr>
            <p:ph idx="1"/>
          </p:nvPr>
        </p:nvSpPr>
        <p:spPr>
          <a:xfrm>
            <a:off x="449708" y="857233"/>
            <a:ext cx="8229600" cy="4000528"/>
          </a:xfrm>
          <a:ln>
            <a:solidFill>
              <a:srgbClr val="00B050"/>
            </a:solidFill>
          </a:ln>
        </p:spPr>
        <p:txBody>
          <a:bodyPr/>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8" name="テキスト プレースホルダ 3"/>
          <p:cNvSpPr>
            <a:spLocks noGrp="1"/>
          </p:cNvSpPr>
          <p:nvPr>
            <p:ph type="body" sz="half" idx="2"/>
          </p:nvPr>
        </p:nvSpPr>
        <p:spPr>
          <a:xfrm>
            <a:off x="428596" y="4929198"/>
            <a:ext cx="8258204" cy="1428760"/>
          </a:xfrm>
          <a:ln>
            <a:solidFill>
              <a:srgbClr val="00B050"/>
            </a:solidFill>
          </a:ln>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dirty="0" smtClean="0"/>
              <a:t>マスタ テキストの書式設定</a:t>
            </a:r>
          </a:p>
        </p:txBody>
      </p:sp>
      <p:sp>
        <p:nvSpPr>
          <p:cNvPr id="7" name="日付プレースホルダ 2"/>
          <p:cNvSpPr>
            <a:spLocks noGrp="1"/>
          </p:cNvSpPr>
          <p:nvPr>
            <p:ph type="dt" sz="half" idx="10"/>
          </p:nvPr>
        </p:nvSpPr>
        <p:spPr>
          <a:xfrm>
            <a:off x="457200" y="6572250"/>
            <a:ext cx="2133600" cy="149225"/>
          </a:xfrm>
          <a:prstGeom prst="rect">
            <a:avLst/>
          </a:prstGeom>
        </p:spPr>
        <p:txBody>
          <a:bodyPr/>
          <a:lstStyle>
            <a:lvl1pPr fontAlgn="auto">
              <a:spcBef>
                <a:spcPts val="0"/>
              </a:spcBef>
              <a:spcAft>
                <a:spcPts val="0"/>
              </a:spcAft>
              <a:defRPr>
                <a:latin typeface="+mn-lt"/>
                <a:ea typeface="+mn-ea"/>
              </a:defRPr>
            </a:lvl1pPr>
          </a:lstStyle>
          <a:p>
            <a:pPr>
              <a:defRPr/>
            </a:pPr>
            <a:fld id="{7774128C-31AC-4725-B377-2679491C5B2F}" type="datetime1">
              <a:rPr lang="ja-JP" altLang="en-US"/>
              <a:pPr>
                <a:defRPr/>
              </a:pPr>
              <a:t>2012/10/31</a:t>
            </a:fld>
            <a:endParaRPr lang="ja-JP" altLang="en-US" dirty="0"/>
          </a:p>
        </p:txBody>
      </p:sp>
      <p:sp>
        <p:nvSpPr>
          <p:cNvPr id="9" name="フッター プレースホルダ 3"/>
          <p:cNvSpPr>
            <a:spLocks noGrp="1"/>
          </p:cNvSpPr>
          <p:nvPr>
            <p:ph type="ftr" sz="quarter" idx="11"/>
          </p:nvPr>
        </p:nvSpPr>
        <p:spPr>
          <a:xfrm>
            <a:off x="5214938" y="6572250"/>
            <a:ext cx="3929062" cy="285750"/>
          </a:xfrm>
          <a:prstGeom prst="rect">
            <a:avLst/>
          </a:prstGeom>
        </p:spPr>
        <p:txBody>
          <a:bodyPr/>
          <a:lstStyle>
            <a:lvl1pPr fontAlgn="auto">
              <a:spcBef>
                <a:spcPts val="0"/>
              </a:spcBef>
              <a:spcAft>
                <a:spcPts val="0"/>
              </a:spcAft>
              <a:defRPr>
                <a:latin typeface="+mn-lt"/>
                <a:ea typeface="+mn-ea"/>
              </a:defRPr>
            </a:lvl1pPr>
          </a:lstStyle>
          <a:p>
            <a:pPr>
              <a:defRPr/>
            </a:pPr>
            <a:endParaRPr lang="ja-JP" altLang="en-US"/>
          </a:p>
        </p:txBody>
      </p:sp>
      <p:sp>
        <p:nvSpPr>
          <p:cNvPr id="10" name="スライド番号プレースホルダ 4"/>
          <p:cNvSpPr>
            <a:spLocks noGrp="1"/>
          </p:cNvSpPr>
          <p:nvPr>
            <p:ph type="sldNum" sz="quarter" idx="12"/>
          </p:nvPr>
        </p:nvSpPr>
        <p:spPr/>
        <p:txBody>
          <a:bodyPr/>
          <a:lstStyle>
            <a:lvl1pPr>
              <a:defRPr/>
            </a:lvl1pPr>
          </a:lstStyle>
          <a:p>
            <a:pPr>
              <a:defRPr/>
            </a:pPr>
            <a:fld id="{30BF8E44-D848-4CF4-91C1-6D273DB58F35}" type="slidenum">
              <a:rPr lang="ja-JP" altLang="en-US"/>
              <a:pPr>
                <a:defRPr/>
              </a:pPr>
              <a:t>&lt;#&gt;</a:t>
            </a:fld>
            <a:endParaRPr lang="ja-JP"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4" name="正方形/長方形 3"/>
          <p:cNvSpPr/>
          <p:nvPr userDrawn="1"/>
        </p:nvSpPr>
        <p:spPr>
          <a:xfrm>
            <a:off x="0" y="857250"/>
            <a:ext cx="9144000" cy="71438"/>
          </a:xfrm>
          <a:prstGeom prst="rect">
            <a:avLst/>
          </a:prstGeom>
          <a:gradFill flip="none" rotWithShape="1">
            <a:gsLst>
              <a:gs pos="0">
                <a:schemeClr val="accent1"/>
              </a:gs>
              <a:gs pos="50000">
                <a:schemeClr val="tx2">
                  <a:lumMod val="40000"/>
                  <a:lumOff val="60000"/>
                </a:schemeClr>
              </a:gs>
              <a:gs pos="100000">
                <a:schemeClr val="accent1">
                  <a:lumMod val="20000"/>
                  <a:lumOff val="8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ja-JP" altLang="en-US" dirty="0"/>
          </a:p>
        </p:txBody>
      </p:sp>
      <p:sp>
        <p:nvSpPr>
          <p:cNvPr id="2" name="タイトル 1"/>
          <p:cNvSpPr>
            <a:spLocks noGrp="1"/>
          </p:cNvSpPr>
          <p:nvPr>
            <p:ph type="title"/>
          </p:nvPr>
        </p:nvSpPr>
        <p:spPr>
          <a:xfrm>
            <a:off x="457200" y="214290"/>
            <a:ext cx="8229600" cy="582594"/>
          </a:xfrm>
        </p:spPr>
        <p:txBody>
          <a:bodyPr/>
          <a:lstStyle/>
          <a:p>
            <a:r>
              <a:rPr lang="ja-JP" altLang="en-US" dirty="0" smtClean="0"/>
              <a:t>マスタ タイトルの書式設定</a:t>
            </a:r>
            <a:endParaRPr lang="ja-JP" altLang="en-US" dirty="0"/>
          </a:p>
        </p:txBody>
      </p:sp>
      <p:sp>
        <p:nvSpPr>
          <p:cNvPr id="3" name="コンテンツ プレースホルダ 2"/>
          <p:cNvSpPr>
            <a:spLocks noGrp="1"/>
          </p:cNvSpPr>
          <p:nvPr>
            <p:ph idx="1"/>
          </p:nvPr>
        </p:nvSpPr>
        <p:spPr/>
        <p:txBody>
          <a:bodyPr/>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5" name="スライド番号プレースホルダ 5"/>
          <p:cNvSpPr>
            <a:spLocks noGrp="1"/>
          </p:cNvSpPr>
          <p:nvPr>
            <p:ph type="sldNum" sz="quarter" idx="10"/>
          </p:nvPr>
        </p:nvSpPr>
        <p:spPr>
          <a:xfrm>
            <a:off x="8572500" y="6715125"/>
            <a:ext cx="500063" cy="142875"/>
          </a:xfrm>
        </p:spPr>
        <p:txBody>
          <a:bodyPr/>
          <a:lstStyle>
            <a:lvl1pPr>
              <a:defRPr/>
            </a:lvl1pPr>
          </a:lstStyle>
          <a:p>
            <a:pPr>
              <a:defRPr/>
            </a:pPr>
            <a:fld id="{65F807F8-E604-4B8C-9F45-9E16D479E221}" type="slidenum">
              <a:rPr lang="ja-JP" altLang="en-US"/>
              <a:pPr>
                <a:defRPr/>
              </a:pPr>
              <a:t>&lt;#&gt;</a:t>
            </a:fld>
            <a:endParaRPr lang="ja-JP"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pic>
        <p:nvPicPr>
          <p:cNvPr id="4" name="Picture 5" descr="footer_e"/>
          <p:cNvPicPr>
            <a:picLocks noChangeAspect="1" noChangeArrowheads="1"/>
          </p:cNvPicPr>
          <p:nvPr userDrawn="1"/>
        </p:nvPicPr>
        <p:blipFill>
          <a:blip r:embed="rId2" cstate="print"/>
          <a:srcRect/>
          <a:stretch>
            <a:fillRect/>
          </a:stretch>
        </p:blipFill>
        <p:spPr bwMode="auto">
          <a:xfrm>
            <a:off x="0" y="6334125"/>
            <a:ext cx="9144000" cy="523875"/>
          </a:xfrm>
          <a:prstGeom prst="rect">
            <a:avLst/>
          </a:prstGeom>
          <a:noFill/>
          <a:ln w="9525">
            <a:noFill/>
            <a:miter lim="800000"/>
            <a:headEnd/>
            <a:tailEnd/>
          </a:ln>
        </p:spPr>
      </p:pic>
      <p:sp>
        <p:nvSpPr>
          <p:cNvPr id="2" name="タイトル 1"/>
          <p:cNvSpPr>
            <a:spLocks noGrp="1"/>
          </p:cNvSpPr>
          <p:nvPr>
            <p:ph type="title"/>
          </p:nvPr>
        </p:nvSpPr>
        <p:spPr>
          <a:xfrm>
            <a:off x="722313" y="3929055"/>
            <a:ext cx="7772400" cy="1362075"/>
          </a:xfrm>
        </p:spPr>
        <p:txBody>
          <a:bodyPr anchor="t">
            <a:normAutofit/>
          </a:bodyPr>
          <a:lstStyle>
            <a:lvl1pPr algn="l">
              <a:defRPr sz="2400" b="1" cap="all"/>
            </a:lvl1pPr>
          </a:lstStyle>
          <a:p>
            <a:r>
              <a:rPr lang="ja-JP" altLang="en-US" dirty="0" smtClean="0"/>
              <a:t>マスタ タイトルの書式設定</a:t>
            </a:r>
            <a:endParaRPr lang="ja-JP" altLang="en-US" dirty="0"/>
          </a:p>
        </p:txBody>
      </p:sp>
      <p:sp>
        <p:nvSpPr>
          <p:cNvPr id="3" name="テキスト プレースホルダ 2"/>
          <p:cNvSpPr>
            <a:spLocks noGrp="1"/>
          </p:cNvSpPr>
          <p:nvPr>
            <p:ph type="body" idx="1"/>
          </p:nvPr>
        </p:nvSpPr>
        <p:spPr>
          <a:xfrm>
            <a:off x="722313" y="2428868"/>
            <a:ext cx="7772400" cy="1500187"/>
          </a:xfrm>
        </p:spPr>
        <p:txBody>
          <a:bodyPr anchor="b">
            <a:normAutofit/>
          </a:bodyPr>
          <a:lstStyle>
            <a:lvl1pPr marL="0" indent="0">
              <a:buNone/>
              <a:defRPr sz="4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dirty="0" smtClean="0"/>
              <a:t>マスタ テキストの書式設定</a:t>
            </a:r>
          </a:p>
        </p:txBody>
      </p:sp>
      <p:sp>
        <p:nvSpPr>
          <p:cNvPr id="5" name="スライド番号プレースホルダ 5"/>
          <p:cNvSpPr>
            <a:spLocks noGrp="1"/>
          </p:cNvSpPr>
          <p:nvPr>
            <p:ph type="sldNum" sz="quarter" idx="10"/>
          </p:nvPr>
        </p:nvSpPr>
        <p:spPr/>
        <p:txBody>
          <a:bodyPr/>
          <a:lstStyle>
            <a:lvl1pPr>
              <a:defRPr/>
            </a:lvl1pPr>
          </a:lstStyle>
          <a:p>
            <a:pPr>
              <a:defRPr/>
            </a:pPr>
            <a:fld id="{60A29CAE-9642-46F0-A70E-4B6D42BF7DE6}" type="slidenum">
              <a:rPr lang="ja-JP" altLang="en-US"/>
              <a:pPr>
                <a:defRPr/>
              </a:pPr>
              <a:t>&lt;#&gt;</a:t>
            </a:fld>
            <a:endParaRPr lang="ja-JP" alt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5" name="正方形/長方形 4"/>
          <p:cNvSpPr/>
          <p:nvPr userDrawn="1"/>
        </p:nvSpPr>
        <p:spPr>
          <a:xfrm>
            <a:off x="0" y="857250"/>
            <a:ext cx="9144000" cy="71438"/>
          </a:xfrm>
          <a:prstGeom prst="rect">
            <a:avLst/>
          </a:prstGeom>
          <a:gradFill flip="none" rotWithShape="1">
            <a:gsLst>
              <a:gs pos="0">
                <a:srgbClr val="33CC33">
                  <a:shade val="30000"/>
                  <a:satMod val="115000"/>
                </a:srgbClr>
              </a:gs>
              <a:gs pos="50000">
                <a:srgbClr val="33CC33">
                  <a:shade val="67500"/>
                  <a:satMod val="115000"/>
                </a:srgbClr>
              </a:gs>
              <a:gs pos="100000">
                <a:srgbClr val="33CC33">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ja-JP" altLang="en-US" dirty="0"/>
          </a:p>
        </p:txBody>
      </p:sp>
      <p:sp>
        <p:nvSpPr>
          <p:cNvPr id="2" name="タイトル 1"/>
          <p:cNvSpPr>
            <a:spLocks noGrp="1"/>
          </p:cNvSpPr>
          <p:nvPr>
            <p:ph type="title"/>
          </p:nvPr>
        </p:nvSpPr>
        <p:spPr>
          <a:xfrm>
            <a:off x="457200" y="214290"/>
            <a:ext cx="8229600" cy="582594"/>
          </a:xfrm>
        </p:spPr>
        <p:txBody>
          <a:bodyPr/>
          <a:lstStyle/>
          <a:p>
            <a:r>
              <a:rPr lang="ja-JP" altLang="en-US" dirty="0" smtClean="0"/>
              <a:t>マスタ タイトルの書式設定</a:t>
            </a:r>
            <a:endParaRPr lang="ja-JP" altLang="en-US" dirty="0"/>
          </a:p>
        </p:txBody>
      </p:sp>
      <p:sp>
        <p:nvSpPr>
          <p:cNvPr id="3" name="コンテンツ プレースホルダ 2"/>
          <p:cNvSpPr>
            <a:spLocks noGrp="1"/>
          </p:cNvSpPr>
          <p:nvPr>
            <p:ph sz="half" idx="1"/>
          </p:nvPr>
        </p:nvSpPr>
        <p:spPr>
          <a:xfrm>
            <a:off x="457200" y="1214422"/>
            <a:ext cx="4038600" cy="4911741"/>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dirty="0" smtClean="0"/>
              <a:t>マスタ テキストの書式設定</a:t>
            </a:r>
          </a:p>
          <a:p>
            <a:pPr lvl="1"/>
            <a:r>
              <a:rPr lang="ja-JP" altLang="en-US" dirty="0" smtClean="0"/>
              <a:t>第 </a:t>
            </a:r>
            <a:r>
              <a:rPr lang="en-US" altLang="ja-JP" dirty="0" smtClean="0"/>
              <a:t>2 </a:t>
            </a:r>
            <a:r>
              <a:rPr lang="ja-JP" altLang="en-US" dirty="0" smtClean="0"/>
              <a:t>レベル</a:t>
            </a:r>
          </a:p>
          <a:p>
            <a:pPr lvl="2"/>
            <a:r>
              <a:rPr lang="ja-JP" altLang="en-US" dirty="0" smtClean="0"/>
              <a:t>第 </a:t>
            </a:r>
            <a:r>
              <a:rPr lang="en-US" altLang="ja-JP" dirty="0" smtClean="0"/>
              <a:t>3 </a:t>
            </a:r>
            <a:r>
              <a:rPr lang="ja-JP" altLang="en-US" dirty="0" smtClean="0"/>
              <a:t>レベル</a:t>
            </a:r>
          </a:p>
          <a:p>
            <a:pPr lvl="3"/>
            <a:r>
              <a:rPr lang="ja-JP" altLang="en-US" dirty="0" smtClean="0"/>
              <a:t>第 </a:t>
            </a:r>
            <a:r>
              <a:rPr lang="en-US" altLang="ja-JP" dirty="0" smtClean="0"/>
              <a:t>4 </a:t>
            </a:r>
            <a:r>
              <a:rPr lang="ja-JP" altLang="en-US" dirty="0" smtClean="0"/>
              <a:t>レベル</a:t>
            </a:r>
          </a:p>
          <a:p>
            <a:pPr lvl="4"/>
            <a:r>
              <a:rPr lang="ja-JP" altLang="en-US" dirty="0" smtClean="0"/>
              <a:t>第 </a:t>
            </a:r>
            <a:r>
              <a:rPr lang="en-US" altLang="ja-JP" dirty="0" smtClean="0"/>
              <a:t>5 </a:t>
            </a:r>
            <a:r>
              <a:rPr lang="ja-JP" altLang="en-US" dirty="0" smtClean="0"/>
              <a:t>レベル</a:t>
            </a:r>
            <a:endParaRPr lang="ja-JP" altLang="en-US" dirty="0"/>
          </a:p>
        </p:txBody>
      </p:sp>
      <p:sp>
        <p:nvSpPr>
          <p:cNvPr id="4" name="コンテンツ プレースホルダ 3"/>
          <p:cNvSpPr>
            <a:spLocks noGrp="1"/>
          </p:cNvSpPr>
          <p:nvPr>
            <p:ph sz="half" idx="2"/>
          </p:nvPr>
        </p:nvSpPr>
        <p:spPr>
          <a:xfrm>
            <a:off x="4648200" y="1214422"/>
            <a:ext cx="4038600" cy="4911741"/>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6" name="スライド番号プレースホルダ 6"/>
          <p:cNvSpPr>
            <a:spLocks noGrp="1"/>
          </p:cNvSpPr>
          <p:nvPr>
            <p:ph type="sldNum" sz="quarter" idx="10"/>
          </p:nvPr>
        </p:nvSpPr>
        <p:spPr>
          <a:xfrm>
            <a:off x="8572500" y="6643688"/>
            <a:ext cx="500063" cy="142875"/>
          </a:xfrm>
        </p:spPr>
        <p:txBody>
          <a:bodyPr/>
          <a:lstStyle>
            <a:lvl1pPr>
              <a:defRPr/>
            </a:lvl1pPr>
          </a:lstStyle>
          <a:p>
            <a:pPr>
              <a:defRPr/>
            </a:pPr>
            <a:fld id="{86EF6B27-3C7E-4DCE-BE43-8AF733BA025B}" type="slidenum">
              <a:rPr lang="ja-JP" altLang="en-US"/>
              <a:pPr>
                <a:defRPr/>
              </a:pPr>
              <a:t>&lt;#&gt;</a:t>
            </a:fld>
            <a:endParaRPr lang="ja-JP" alt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7" name="正方形/長方形 6"/>
          <p:cNvSpPr/>
          <p:nvPr userDrawn="1"/>
        </p:nvSpPr>
        <p:spPr>
          <a:xfrm>
            <a:off x="0" y="857250"/>
            <a:ext cx="9144000" cy="71438"/>
          </a:xfrm>
          <a:prstGeom prst="rect">
            <a:avLst/>
          </a:prstGeom>
          <a:gradFill flip="none" rotWithShape="1">
            <a:gsLst>
              <a:gs pos="0">
                <a:srgbClr val="33CC33">
                  <a:shade val="30000"/>
                  <a:satMod val="115000"/>
                </a:srgbClr>
              </a:gs>
              <a:gs pos="50000">
                <a:srgbClr val="33CC33">
                  <a:shade val="67500"/>
                  <a:satMod val="115000"/>
                </a:srgbClr>
              </a:gs>
              <a:gs pos="100000">
                <a:srgbClr val="33CC33">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ja-JP" altLang="en-US" dirty="0"/>
          </a:p>
        </p:txBody>
      </p:sp>
      <p:sp>
        <p:nvSpPr>
          <p:cNvPr id="2" name="タイトル 1"/>
          <p:cNvSpPr>
            <a:spLocks noGrp="1"/>
          </p:cNvSpPr>
          <p:nvPr>
            <p:ph type="title"/>
          </p:nvPr>
        </p:nvSpPr>
        <p:spPr>
          <a:xfrm>
            <a:off x="457200" y="214290"/>
            <a:ext cx="8229600" cy="582594"/>
          </a:xfrm>
        </p:spPr>
        <p:txBody>
          <a:bodyPr/>
          <a:lstStyle>
            <a:lvl1pPr>
              <a:defRPr/>
            </a:lvl1pPr>
          </a:lstStyle>
          <a:p>
            <a:r>
              <a:rPr lang="ja-JP" altLang="en-US" dirty="0" smtClean="0"/>
              <a:t>マスタ タイトルの書式設定</a:t>
            </a:r>
            <a:endParaRPr lang="ja-JP" altLang="en-US" dirty="0"/>
          </a:p>
        </p:txBody>
      </p:sp>
      <p:sp>
        <p:nvSpPr>
          <p:cNvPr id="3" name="テキスト プレースホルダ 2"/>
          <p:cNvSpPr>
            <a:spLocks noGrp="1"/>
          </p:cNvSpPr>
          <p:nvPr>
            <p:ph type="body" idx="1"/>
          </p:nvPr>
        </p:nvSpPr>
        <p:spPr>
          <a:xfrm>
            <a:off x="457200" y="1214422"/>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dirty="0" smtClean="0"/>
              <a:t>マスタ テキストの書式設定</a:t>
            </a:r>
          </a:p>
        </p:txBody>
      </p:sp>
      <p:sp>
        <p:nvSpPr>
          <p:cNvPr id="4" name="コンテンツ プレースホルダ 3"/>
          <p:cNvSpPr>
            <a:spLocks noGrp="1"/>
          </p:cNvSpPr>
          <p:nvPr>
            <p:ph sz="half" idx="2"/>
          </p:nvPr>
        </p:nvSpPr>
        <p:spPr>
          <a:xfrm>
            <a:off x="457200" y="1854184"/>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dirty="0" smtClean="0"/>
              <a:t>マスタ テキストの書式設定</a:t>
            </a:r>
          </a:p>
          <a:p>
            <a:pPr lvl="1"/>
            <a:r>
              <a:rPr lang="ja-JP" altLang="en-US" dirty="0" smtClean="0"/>
              <a:t>第 </a:t>
            </a:r>
            <a:r>
              <a:rPr lang="en-US" altLang="ja-JP" dirty="0" smtClean="0"/>
              <a:t>2 </a:t>
            </a:r>
            <a:r>
              <a:rPr lang="ja-JP" altLang="en-US" dirty="0" smtClean="0"/>
              <a:t>レベル</a:t>
            </a:r>
          </a:p>
          <a:p>
            <a:pPr lvl="2"/>
            <a:r>
              <a:rPr lang="ja-JP" altLang="en-US" dirty="0" smtClean="0"/>
              <a:t>第 </a:t>
            </a:r>
            <a:r>
              <a:rPr lang="en-US" altLang="ja-JP" dirty="0" smtClean="0"/>
              <a:t>3 </a:t>
            </a:r>
            <a:r>
              <a:rPr lang="ja-JP" altLang="en-US" dirty="0" smtClean="0"/>
              <a:t>レベル</a:t>
            </a:r>
          </a:p>
          <a:p>
            <a:pPr lvl="3"/>
            <a:r>
              <a:rPr lang="ja-JP" altLang="en-US" dirty="0" smtClean="0"/>
              <a:t>第 </a:t>
            </a:r>
            <a:r>
              <a:rPr lang="en-US" altLang="ja-JP" dirty="0" smtClean="0"/>
              <a:t>4 </a:t>
            </a:r>
            <a:r>
              <a:rPr lang="ja-JP" altLang="en-US" dirty="0" smtClean="0"/>
              <a:t>レベル</a:t>
            </a:r>
          </a:p>
          <a:p>
            <a:pPr lvl="4"/>
            <a:r>
              <a:rPr lang="ja-JP" altLang="en-US" dirty="0" smtClean="0"/>
              <a:t>第 </a:t>
            </a:r>
            <a:r>
              <a:rPr lang="en-US" altLang="ja-JP" dirty="0" smtClean="0"/>
              <a:t>5 </a:t>
            </a:r>
            <a:r>
              <a:rPr lang="ja-JP" altLang="en-US" dirty="0" smtClean="0"/>
              <a:t>レベル</a:t>
            </a:r>
            <a:endParaRPr lang="ja-JP" altLang="en-US" dirty="0"/>
          </a:p>
        </p:txBody>
      </p:sp>
      <p:sp>
        <p:nvSpPr>
          <p:cNvPr id="5" name="テキスト プレースホルダ 4"/>
          <p:cNvSpPr>
            <a:spLocks noGrp="1"/>
          </p:cNvSpPr>
          <p:nvPr>
            <p:ph type="body" sz="quarter" idx="3"/>
          </p:nvPr>
        </p:nvSpPr>
        <p:spPr>
          <a:xfrm>
            <a:off x="4645025" y="1214422"/>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 テキストの書式設定</a:t>
            </a:r>
          </a:p>
        </p:txBody>
      </p:sp>
      <p:sp>
        <p:nvSpPr>
          <p:cNvPr id="6" name="コンテンツ プレースホルダ 5"/>
          <p:cNvSpPr>
            <a:spLocks noGrp="1"/>
          </p:cNvSpPr>
          <p:nvPr>
            <p:ph sz="quarter" idx="4"/>
          </p:nvPr>
        </p:nvSpPr>
        <p:spPr>
          <a:xfrm>
            <a:off x="4645025" y="1854184"/>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8" name="日付プレースホルダ 6"/>
          <p:cNvSpPr>
            <a:spLocks noGrp="1"/>
          </p:cNvSpPr>
          <p:nvPr>
            <p:ph type="dt" sz="half" idx="10"/>
          </p:nvPr>
        </p:nvSpPr>
        <p:spPr>
          <a:xfrm>
            <a:off x="457200" y="6572250"/>
            <a:ext cx="2133600" cy="149225"/>
          </a:xfrm>
          <a:prstGeom prst="rect">
            <a:avLst/>
          </a:prstGeom>
        </p:spPr>
        <p:txBody>
          <a:bodyPr/>
          <a:lstStyle>
            <a:lvl1pPr fontAlgn="auto">
              <a:spcBef>
                <a:spcPts val="0"/>
              </a:spcBef>
              <a:spcAft>
                <a:spcPts val="0"/>
              </a:spcAft>
              <a:defRPr>
                <a:latin typeface="+mn-lt"/>
                <a:ea typeface="+mn-ea"/>
              </a:defRPr>
            </a:lvl1pPr>
          </a:lstStyle>
          <a:p>
            <a:pPr>
              <a:defRPr/>
            </a:pPr>
            <a:fld id="{9A99D062-92BD-46AD-A228-3C5443A4233E}" type="datetime1">
              <a:rPr lang="ja-JP" altLang="en-US"/>
              <a:pPr>
                <a:defRPr/>
              </a:pPr>
              <a:t>2012/10/31</a:t>
            </a:fld>
            <a:endParaRPr lang="ja-JP" altLang="en-US" dirty="0"/>
          </a:p>
        </p:txBody>
      </p:sp>
      <p:sp>
        <p:nvSpPr>
          <p:cNvPr id="9" name="フッター プレースホルダ 7"/>
          <p:cNvSpPr>
            <a:spLocks noGrp="1"/>
          </p:cNvSpPr>
          <p:nvPr>
            <p:ph type="ftr" sz="quarter" idx="11"/>
          </p:nvPr>
        </p:nvSpPr>
        <p:spPr>
          <a:xfrm>
            <a:off x="5214938" y="6572250"/>
            <a:ext cx="3929062" cy="285750"/>
          </a:xfrm>
          <a:prstGeom prst="rect">
            <a:avLst/>
          </a:prstGeom>
        </p:spPr>
        <p:txBody>
          <a:bodyPr/>
          <a:lstStyle>
            <a:lvl1pPr fontAlgn="auto">
              <a:spcBef>
                <a:spcPts val="0"/>
              </a:spcBef>
              <a:spcAft>
                <a:spcPts val="0"/>
              </a:spcAft>
              <a:defRPr>
                <a:latin typeface="+mn-lt"/>
                <a:ea typeface="+mn-ea"/>
              </a:defRPr>
            </a:lvl1pPr>
          </a:lstStyle>
          <a:p>
            <a:pPr>
              <a:defRPr/>
            </a:pPr>
            <a:endParaRPr lang="ja-JP" altLang="en-US"/>
          </a:p>
        </p:txBody>
      </p:sp>
      <p:sp>
        <p:nvSpPr>
          <p:cNvPr id="10" name="スライド番号プレースホルダ 8"/>
          <p:cNvSpPr>
            <a:spLocks noGrp="1"/>
          </p:cNvSpPr>
          <p:nvPr>
            <p:ph type="sldNum" sz="quarter" idx="12"/>
          </p:nvPr>
        </p:nvSpPr>
        <p:spPr/>
        <p:txBody>
          <a:bodyPr/>
          <a:lstStyle>
            <a:lvl1pPr>
              <a:defRPr/>
            </a:lvl1pPr>
          </a:lstStyle>
          <a:p>
            <a:pPr>
              <a:defRPr/>
            </a:pPr>
            <a:fld id="{4771EEF2-E16F-4D7C-B4BD-4010FC038E7A}" type="slidenum">
              <a:rPr lang="ja-JP" altLang="en-US"/>
              <a:pPr>
                <a:defRPr/>
              </a:pPr>
              <a:t>&lt;#&gt;</a:t>
            </a:fld>
            <a:endParaRPr lang="ja-JP" alt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3" name="正方形/長方形 2"/>
          <p:cNvSpPr/>
          <p:nvPr userDrawn="1"/>
        </p:nvSpPr>
        <p:spPr>
          <a:xfrm>
            <a:off x="0" y="857250"/>
            <a:ext cx="9144000" cy="71438"/>
          </a:xfrm>
          <a:prstGeom prst="rect">
            <a:avLst/>
          </a:prstGeom>
          <a:gradFill flip="none" rotWithShape="1">
            <a:gsLst>
              <a:gs pos="0">
                <a:schemeClr val="tx2">
                  <a:lumMod val="60000"/>
                  <a:lumOff val="40000"/>
                </a:schemeClr>
              </a:gs>
              <a:gs pos="50000">
                <a:schemeClr val="tx2">
                  <a:lumMod val="40000"/>
                  <a:lumOff val="60000"/>
                </a:schemeClr>
              </a:gs>
              <a:gs pos="100000">
                <a:schemeClr val="tx2">
                  <a:lumMod val="20000"/>
                  <a:lumOff val="8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ja-JP" altLang="en-US" dirty="0"/>
          </a:p>
        </p:txBody>
      </p:sp>
      <p:sp>
        <p:nvSpPr>
          <p:cNvPr id="2" name="タイトル 1"/>
          <p:cNvSpPr>
            <a:spLocks noGrp="1"/>
          </p:cNvSpPr>
          <p:nvPr>
            <p:ph type="title"/>
          </p:nvPr>
        </p:nvSpPr>
        <p:spPr>
          <a:xfrm>
            <a:off x="457200" y="214290"/>
            <a:ext cx="8229600" cy="582594"/>
          </a:xfrm>
        </p:spPr>
        <p:txBody>
          <a:bodyPr/>
          <a:lstStyle/>
          <a:p>
            <a:r>
              <a:rPr lang="ja-JP" altLang="en-US" dirty="0" smtClean="0"/>
              <a:t>マスタ タイトルの書式設定</a:t>
            </a:r>
            <a:endParaRPr lang="ja-JP" altLang="en-US" dirty="0"/>
          </a:p>
        </p:txBody>
      </p:sp>
      <p:sp>
        <p:nvSpPr>
          <p:cNvPr id="4" name="スライド番号プレースホルダ 4"/>
          <p:cNvSpPr>
            <a:spLocks noGrp="1"/>
          </p:cNvSpPr>
          <p:nvPr>
            <p:ph type="sldNum" sz="quarter" idx="10"/>
          </p:nvPr>
        </p:nvSpPr>
        <p:spPr>
          <a:xfrm>
            <a:off x="8572500" y="6643688"/>
            <a:ext cx="500063" cy="142875"/>
          </a:xfrm>
        </p:spPr>
        <p:txBody>
          <a:bodyPr/>
          <a:lstStyle>
            <a:lvl1pPr>
              <a:defRPr/>
            </a:lvl1pPr>
          </a:lstStyle>
          <a:p>
            <a:pPr>
              <a:defRPr/>
            </a:pPr>
            <a:fld id="{2D49EB63-8A47-42A8-B1AF-7D6D75D2383C}" type="slidenum">
              <a:rPr lang="ja-JP" altLang="en-US"/>
              <a:pPr>
                <a:defRPr/>
              </a:pPr>
              <a:t>&lt;#&gt;</a:t>
            </a:fld>
            <a:endParaRPr lang="ja-JP" alt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 1"/>
          <p:cNvSpPr>
            <a:spLocks noGrp="1"/>
          </p:cNvSpPr>
          <p:nvPr>
            <p:ph type="dt" sz="half" idx="10"/>
          </p:nvPr>
        </p:nvSpPr>
        <p:spPr>
          <a:xfrm>
            <a:off x="457200" y="6572250"/>
            <a:ext cx="2133600" cy="149225"/>
          </a:xfrm>
          <a:prstGeom prst="rect">
            <a:avLst/>
          </a:prstGeom>
        </p:spPr>
        <p:txBody>
          <a:bodyPr/>
          <a:lstStyle>
            <a:lvl1pPr fontAlgn="auto">
              <a:spcBef>
                <a:spcPts val="0"/>
              </a:spcBef>
              <a:spcAft>
                <a:spcPts val="0"/>
              </a:spcAft>
              <a:defRPr>
                <a:latin typeface="+mn-lt"/>
                <a:ea typeface="+mn-ea"/>
              </a:defRPr>
            </a:lvl1pPr>
          </a:lstStyle>
          <a:p>
            <a:pPr>
              <a:defRPr/>
            </a:pPr>
            <a:fld id="{2A8E9041-563F-483A-B604-B86AC6514484}" type="datetime1">
              <a:rPr lang="ja-JP" altLang="en-US"/>
              <a:pPr>
                <a:defRPr/>
              </a:pPr>
              <a:t>2012/10/31</a:t>
            </a:fld>
            <a:endParaRPr lang="ja-JP" altLang="en-US" dirty="0"/>
          </a:p>
        </p:txBody>
      </p:sp>
      <p:sp>
        <p:nvSpPr>
          <p:cNvPr id="3" name="フッター プレースホルダ 2"/>
          <p:cNvSpPr>
            <a:spLocks noGrp="1"/>
          </p:cNvSpPr>
          <p:nvPr>
            <p:ph type="ftr" sz="quarter" idx="11"/>
          </p:nvPr>
        </p:nvSpPr>
        <p:spPr>
          <a:xfrm>
            <a:off x="5214938" y="6572250"/>
            <a:ext cx="3929062" cy="285750"/>
          </a:xfrm>
          <a:prstGeom prst="rect">
            <a:avLst/>
          </a:prstGeom>
        </p:spPr>
        <p:txBody>
          <a:bodyPr/>
          <a:lstStyle>
            <a:lvl1pPr fontAlgn="auto">
              <a:spcBef>
                <a:spcPts val="0"/>
              </a:spcBef>
              <a:spcAft>
                <a:spcPts val="0"/>
              </a:spcAft>
              <a:defRPr>
                <a:latin typeface="+mn-lt"/>
                <a:ea typeface="+mn-ea"/>
              </a:defRPr>
            </a:lvl1pPr>
          </a:lstStyle>
          <a:p>
            <a:pPr>
              <a:defRPr/>
            </a:pPr>
            <a:endParaRPr lang="ja-JP" altLang="en-US"/>
          </a:p>
        </p:txBody>
      </p:sp>
      <p:sp>
        <p:nvSpPr>
          <p:cNvPr id="4" name="スライド番号プレースホルダ 3"/>
          <p:cNvSpPr>
            <a:spLocks noGrp="1"/>
          </p:cNvSpPr>
          <p:nvPr>
            <p:ph type="sldNum" sz="quarter" idx="12"/>
          </p:nvPr>
        </p:nvSpPr>
        <p:spPr/>
        <p:txBody>
          <a:bodyPr/>
          <a:lstStyle>
            <a:lvl1pPr>
              <a:defRPr/>
            </a:lvl1pPr>
          </a:lstStyle>
          <a:p>
            <a:pPr>
              <a:defRPr/>
            </a:pPr>
            <a:fld id="{568BEC2E-001A-4021-BF87-2F45E221CF0C}" type="slidenum">
              <a:rPr lang="ja-JP" altLang="en-US"/>
              <a:pPr>
                <a:defRPr/>
              </a:pPr>
              <a:t>&lt;#&gt;</a:t>
            </a:fld>
            <a:endParaRPr lang="ja-JP" alt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3050"/>
            <a:ext cx="3008313" cy="1162050"/>
          </a:xfrm>
        </p:spPr>
        <p:txBody>
          <a:bodyPr anchor="b"/>
          <a:lstStyle>
            <a:lvl1pPr algn="l">
              <a:defRPr sz="2000" b="1"/>
            </a:lvl1pPr>
          </a:lstStyle>
          <a:p>
            <a:r>
              <a:rPr lang="ja-JP" altLang="en-US" smtClean="0"/>
              <a:t>マスタ タイトルの書式設定</a:t>
            </a:r>
            <a:endParaRPr lang="ja-JP" altLang="en-US"/>
          </a:p>
        </p:txBody>
      </p:sp>
      <p:sp>
        <p:nvSpPr>
          <p:cNvPr id="3" name="コンテンツ プレースホル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4" name="テキスト プレースホル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smtClean="0"/>
              <a:t>マスタ テキストの書式設定</a:t>
            </a:r>
          </a:p>
        </p:txBody>
      </p:sp>
      <p:sp>
        <p:nvSpPr>
          <p:cNvPr id="5" name="スライド番号プレースホルダ 6"/>
          <p:cNvSpPr>
            <a:spLocks noGrp="1"/>
          </p:cNvSpPr>
          <p:nvPr>
            <p:ph type="sldNum" sz="quarter" idx="10"/>
          </p:nvPr>
        </p:nvSpPr>
        <p:spPr>
          <a:xfrm>
            <a:off x="8572500" y="6643688"/>
            <a:ext cx="500063" cy="142875"/>
          </a:xfrm>
        </p:spPr>
        <p:txBody>
          <a:bodyPr/>
          <a:lstStyle>
            <a:lvl1pPr>
              <a:defRPr/>
            </a:lvl1pPr>
          </a:lstStyle>
          <a:p>
            <a:pPr>
              <a:defRPr/>
            </a:pPr>
            <a:fld id="{B57D0F7F-437A-4842-96D6-8E9B490BF0BD}" type="slidenum">
              <a:rPr lang="ja-JP" altLang="en-US"/>
              <a:pPr>
                <a:defRPr/>
              </a:pPr>
              <a:t>&lt;#&gt;</a:t>
            </a:fld>
            <a:endParaRPr lang="ja-JP" alt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792288" y="4800600"/>
            <a:ext cx="5486400" cy="566738"/>
          </a:xfrm>
        </p:spPr>
        <p:txBody>
          <a:bodyPr anchor="b"/>
          <a:lstStyle>
            <a:lvl1pPr algn="l">
              <a:defRPr sz="2000" b="1"/>
            </a:lvl1pPr>
          </a:lstStyle>
          <a:p>
            <a:r>
              <a:rPr lang="ja-JP" altLang="en-US" smtClean="0"/>
              <a:t>マスタ タイトルの書式設定</a:t>
            </a:r>
            <a:endParaRPr lang="ja-JP" altLang="en-US"/>
          </a:p>
        </p:txBody>
      </p:sp>
      <p:sp>
        <p:nvSpPr>
          <p:cNvPr id="3" name="図プレースホルダ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ja-JP" altLang="en-US" noProof="0" dirty="0"/>
          </a:p>
        </p:txBody>
      </p:sp>
      <p:sp>
        <p:nvSpPr>
          <p:cNvPr id="4" name="テキスト プレースホル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smtClean="0"/>
              <a:t>マスタ テキストの書式設定</a:t>
            </a:r>
          </a:p>
        </p:txBody>
      </p:sp>
      <p:sp>
        <p:nvSpPr>
          <p:cNvPr id="5" name="日付プレースホルダ 4"/>
          <p:cNvSpPr>
            <a:spLocks noGrp="1"/>
          </p:cNvSpPr>
          <p:nvPr>
            <p:ph type="dt" sz="half" idx="10"/>
          </p:nvPr>
        </p:nvSpPr>
        <p:spPr>
          <a:xfrm>
            <a:off x="457200" y="6572250"/>
            <a:ext cx="2133600" cy="149225"/>
          </a:xfrm>
          <a:prstGeom prst="rect">
            <a:avLst/>
          </a:prstGeom>
        </p:spPr>
        <p:txBody>
          <a:bodyPr/>
          <a:lstStyle>
            <a:lvl1pPr fontAlgn="auto">
              <a:spcBef>
                <a:spcPts val="0"/>
              </a:spcBef>
              <a:spcAft>
                <a:spcPts val="0"/>
              </a:spcAft>
              <a:defRPr>
                <a:latin typeface="+mn-lt"/>
                <a:ea typeface="+mn-ea"/>
              </a:defRPr>
            </a:lvl1pPr>
          </a:lstStyle>
          <a:p>
            <a:pPr>
              <a:defRPr/>
            </a:pPr>
            <a:fld id="{DCE45E25-3082-4598-8254-47A5EE6D4980}" type="datetime1">
              <a:rPr lang="ja-JP" altLang="en-US"/>
              <a:pPr>
                <a:defRPr/>
              </a:pPr>
              <a:t>2012/10/31</a:t>
            </a:fld>
            <a:endParaRPr lang="ja-JP" altLang="en-US" dirty="0"/>
          </a:p>
        </p:txBody>
      </p:sp>
      <p:sp>
        <p:nvSpPr>
          <p:cNvPr id="6" name="フッター プレースホルダ 5"/>
          <p:cNvSpPr>
            <a:spLocks noGrp="1"/>
          </p:cNvSpPr>
          <p:nvPr>
            <p:ph type="ftr" sz="quarter" idx="11"/>
          </p:nvPr>
        </p:nvSpPr>
        <p:spPr>
          <a:xfrm>
            <a:off x="5214938" y="6572250"/>
            <a:ext cx="3929062" cy="285750"/>
          </a:xfrm>
          <a:prstGeom prst="rect">
            <a:avLst/>
          </a:prstGeom>
        </p:spPr>
        <p:txBody>
          <a:bodyPr/>
          <a:lstStyle>
            <a:lvl1pPr fontAlgn="auto">
              <a:spcBef>
                <a:spcPts val="0"/>
              </a:spcBef>
              <a:spcAft>
                <a:spcPts val="0"/>
              </a:spcAft>
              <a:defRPr>
                <a:latin typeface="+mn-lt"/>
                <a:ea typeface="+mn-ea"/>
              </a:defRPr>
            </a:lvl1pPr>
          </a:lstStyle>
          <a:p>
            <a:pPr>
              <a:defRPr/>
            </a:pPr>
            <a:endParaRPr lang="ja-JP" altLang="en-US"/>
          </a:p>
        </p:txBody>
      </p:sp>
      <p:sp>
        <p:nvSpPr>
          <p:cNvPr id="7" name="スライド番号プレースホルダ 6"/>
          <p:cNvSpPr>
            <a:spLocks noGrp="1"/>
          </p:cNvSpPr>
          <p:nvPr>
            <p:ph type="sldNum" sz="quarter" idx="12"/>
          </p:nvPr>
        </p:nvSpPr>
        <p:spPr/>
        <p:txBody>
          <a:bodyPr/>
          <a:lstStyle>
            <a:lvl1pPr>
              <a:defRPr/>
            </a:lvl1pPr>
          </a:lstStyle>
          <a:p>
            <a:pPr>
              <a:defRPr/>
            </a:pPr>
            <a:fld id="{818CCC8E-67F7-4D24-A53C-8BA660CD5B4D}" type="slidenum">
              <a:rPr lang="ja-JP" altLang="en-US"/>
              <a:pPr>
                <a:defRPr/>
              </a:pPr>
              <a:t>&lt;#&gt;</a:t>
            </a:fld>
            <a:endParaRPr lang="ja-JP"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050" name="タイトル プレースホルダ 1"/>
          <p:cNvSpPr>
            <a:spLocks noGrp="1"/>
          </p:cNvSpPr>
          <p:nvPr>
            <p:ph type="title"/>
          </p:nvPr>
        </p:nvSpPr>
        <p:spPr bwMode="auto">
          <a:xfrm>
            <a:off x="457200" y="274638"/>
            <a:ext cx="8229600" cy="58261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ja-JP" altLang="en-US" smtClean="0"/>
              <a:t>マスタ タイトルの書式設定</a:t>
            </a:r>
          </a:p>
        </p:txBody>
      </p:sp>
      <p:sp>
        <p:nvSpPr>
          <p:cNvPr id="2051" name="テキスト プレースホルダ 2"/>
          <p:cNvSpPr>
            <a:spLocks noGrp="1"/>
          </p:cNvSpPr>
          <p:nvPr>
            <p:ph type="body" idx="1"/>
          </p:nvPr>
        </p:nvSpPr>
        <p:spPr bwMode="auto">
          <a:xfrm>
            <a:off x="457200" y="1214438"/>
            <a:ext cx="8229600" cy="49117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p>
        </p:txBody>
      </p:sp>
      <p:pic>
        <p:nvPicPr>
          <p:cNvPr id="2052" name="Picture 5" descr="footer_e"/>
          <p:cNvPicPr>
            <a:picLocks noChangeAspect="1" noChangeArrowheads="1"/>
          </p:cNvPicPr>
          <p:nvPr userDrawn="1"/>
        </p:nvPicPr>
        <p:blipFill>
          <a:blip r:embed="rId14" cstate="print"/>
          <a:srcRect/>
          <a:stretch>
            <a:fillRect/>
          </a:stretch>
        </p:blipFill>
        <p:spPr bwMode="auto">
          <a:xfrm>
            <a:off x="0" y="6334125"/>
            <a:ext cx="9144000" cy="523875"/>
          </a:xfrm>
          <a:prstGeom prst="rect">
            <a:avLst/>
          </a:prstGeom>
          <a:noFill/>
          <a:ln w="9525">
            <a:noFill/>
            <a:miter lim="800000"/>
            <a:headEnd/>
            <a:tailEnd/>
          </a:ln>
        </p:spPr>
      </p:pic>
      <p:sp>
        <p:nvSpPr>
          <p:cNvPr id="8" name="フッター プレースホルダ 4"/>
          <p:cNvSpPr txBox="1">
            <a:spLocks/>
          </p:cNvSpPr>
          <p:nvPr userDrawn="1"/>
        </p:nvSpPr>
        <p:spPr>
          <a:xfrm>
            <a:off x="5214938" y="6572250"/>
            <a:ext cx="3929062" cy="285750"/>
          </a:xfrm>
          <a:prstGeom prst="rect">
            <a:avLst/>
          </a:prstGeom>
        </p:spPr>
        <p:txBody>
          <a:bodyPr anchor="ctr"/>
          <a:lstStyle>
            <a:lvl1pPr algn="ctr">
              <a:defRPr sz="1000">
                <a:solidFill>
                  <a:schemeClr val="tx1">
                    <a:tint val="75000"/>
                  </a:schemeClr>
                </a:solidFill>
              </a:defRPr>
            </a:lvl1pPr>
          </a:lstStyle>
          <a:p>
            <a:pPr fontAlgn="auto">
              <a:spcBef>
                <a:spcPts val="0"/>
              </a:spcBef>
              <a:spcAft>
                <a:spcPts val="0"/>
              </a:spcAft>
              <a:defRPr/>
            </a:pPr>
            <a:endParaRPr lang="ja-JP" altLang="en-US" dirty="0">
              <a:latin typeface="+mn-lt"/>
              <a:ea typeface="+mn-ea"/>
            </a:endParaRPr>
          </a:p>
        </p:txBody>
      </p:sp>
      <p:sp>
        <p:nvSpPr>
          <p:cNvPr id="10" name="スライド番号プレースホルダ 5"/>
          <p:cNvSpPr>
            <a:spLocks noGrp="1"/>
          </p:cNvSpPr>
          <p:nvPr>
            <p:ph type="sldNum" sz="quarter" idx="4"/>
          </p:nvPr>
        </p:nvSpPr>
        <p:spPr>
          <a:xfrm>
            <a:off x="8429625" y="6429375"/>
            <a:ext cx="500063" cy="142875"/>
          </a:xfrm>
          <a:prstGeom prst="rect">
            <a:avLst/>
          </a:prstGeom>
        </p:spPr>
        <p:txBody>
          <a:bodyPr vert="horz" lIns="91440" tIns="45720" rIns="91440" bIns="45720" rtlCol="0" anchor="ctr"/>
          <a:lstStyle>
            <a:lvl1pPr algn="r" fontAlgn="auto">
              <a:spcBef>
                <a:spcPts val="0"/>
              </a:spcBef>
              <a:spcAft>
                <a:spcPts val="0"/>
              </a:spcAft>
              <a:defRPr sz="1000" baseline="0">
                <a:solidFill>
                  <a:schemeClr val="bg1"/>
                </a:solidFill>
                <a:latin typeface="+mn-lt"/>
                <a:ea typeface="+mn-ea"/>
              </a:defRPr>
            </a:lvl1pPr>
          </a:lstStyle>
          <a:p>
            <a:pPr>
              <a:defRPr/>
            </a:pPr>
            <a:fld id="{4DE2F3D2-5B6F-4739-BF49-AF33124C7776}" type="slidenum">
              <a:rPr lang="ja-JP" altLang="en-US"/>
              <a:pPr>
                <a:defRPr/>
              </a:pPr>
              <a:t>&lt;#&gt;</a:t>
            </a:fld>
            <a:endParaRPr lang="ja-JP" altLang="en-US" dirty="0"/>
          </a:p>
        </p:txBody>
      </p:sp>
    </p:spTree>
  </p:cSld>
  <p:clrMap bg1="lt1" tx1="dk1" bg2="lt2" tx2="dk2" accent1="accent1" accent2="accent2" accent3="accent3" accent4="accent4" accent5="accent5" accent6="accent6" hlink="hlink" folHlink="folHlink"/>
  <p:sldLayoutIdLst>
    <p:sldLayoutId id="2147483853" r:id="rId1"/>
    <p:sldLayoutId id="2147483854" r:id="rId2"/>
    <p:sldLayoutId id="2147483855" r:id="rId3"/>
    <p:sldLayoutId id="2147483856" r:id="rId4"/>
    <p:sldLayoutId id="2147483857" r:id="rId5"/>
    <p:sldLayoutId id="2147483858" r:id="rId6"/>
    <p:sldLayoutId id="2147483859" r:id="rId7"/>
    <p:sldLayoutId id="2147483860" r:id="rId8"/>
    <p:sldLayoutId id="2147483861" r:id="rId9"/>
    <p:sldLayoutId id="2147483862" r:id="rId10"/>
    <p:sldLayoutId id="2147483863" r:id="rId11"/>
    <p:sldLayoutId id="2147483864" r:id="rId12"/>
  </p:sldLayoutIdLst>
  <p:hf hdr="0" dt="0"/>
  <p:txStyles>
    <p:titleStyle>
      <a:lvl1pPr algn="l" rtl="0" eaLnBrk="0" fontAlgn="base" hangingPunct="0">
        <a:spcBef>
          <a:spcPct val="0"/>
        </a:spcBef>
        <a:spcAft>
          <a:spcPct val="0"/>
        </a:spcAft>
        <a:defRPr kumimoji="1" sz="4400" kern="1200">
          <a:solidFill>
            <a:schemeClr val="tx1"/>
          </a:solidFill>
          <a:latin typeface="+mj-lt"/>
          <a:ea typeface="+mj-ea"/>
          <a:cs typeface="+mj-cs"/>
        </a:defRPr>
      </a:lvl1pPr>
      <a:lvl2pPr algn="l" rtl="0" eaLnBrk="0" fontAlgn="base" hangingPunct="0">
        <a:spcBef>
          <a:spcPct val="0"/>
        </a:spcBef>
        <a:spcAft>
          <a:spcPct val="0"/>
        </a:spcAft>
        <a:defRPr kumimoji="1" sz="4400">
          <a:solidFill>
            <a:schemeClr val="tx1"/>
          </a:solidFill>
          <a:latin typeface="Calibri" pitchFamily="34" charset="0"/>
          <a:ea typeface="ＭＳ Ｐゴシック" pitchFamily="50" charset="-128"/>
        </a:defRPr>
      </a:lvl2pPr>
      <a:lvl3pPr algn="l" rtl="0" eaLnBrk="0" fontAlgn="base" hangingPunct="0">
        <a:spcBef>
          <a:spcPct val="0"/>
        </a:spcBef>
        <a:spcAft>
          <a:spcPct val="0"/>
        </a:spcAft>
        <a:defRPr kumimoji="1" sz="4400">
          <a:solidFill>
            <a:schemeClr val="tx1"/>
          </a:solidFill>
          <a:latin typeface="Calibri" pitchFamily="34" charset="0"/>
          <a:ea typeface="ＭＳ Ｐゴシック" pitchFamily="50" charset="-128"/>
        </a:defRPr>
      </a:lvl3pPr>
      <a:lvl4pPr algn="l" rtl="0" eaLnBrk="0" fontAlgn="base" hangingPunct="0">
        <a:spcBef>
          <a:spcPct val="0"/>
        </a:spcBef>
        <a:spcAft>
          <a:spcPct val="0"/>
        </a:spcAft>
        <a:defRPr kumimoji="1" sz="4400">
          <a:solidFill>
            <a:schemeClr val="tx1"/>
          </a:solidFill>
          <a:latin typeface="Calibri" pitchFamily="34" charset="0"/>
          <a:ea typeface="ＭＳ Ｐゴシック" pitchFamily="50" charset="-128"/>
        </a:defRPr>
      </a:lvl4pPr>
      <a:lvl5pPr algn="l" rtl="0" eaLnBrk="0" fontAlgn="base" hangingPunct="0">
        <a:spcBef>
          <a:spcPct val="0"/>
        </a:spcBef>
        <a:spcAft>
          <a:spcPct val="0"/>
        </a:spcAft>
        <a:defRPr kumimoji="1" sz="4400">
          <a:solidFill>
            <a:schemeClr val="tx1"/>
          </a:solidFill>
          <a:latin typeface="Calibri" pitchFamily="34" charset="0"/>
          <a:ea typeface="ＭＳ Ｐゴシック" pitchFamily="50" charset="-128"/>
        </a:defRPr>
      </a:lvl5pPr>
      <a:lvl6pPr marL="457200" algn="l" rtl="0" fontAlgn="base">
        <a:spcBef>
          <a:spcPct val="0"/>
        </a:spcBef>
        <a:spcAft>
          <a:spcPct val="0"/>
        </a:spcAft>
        <a:defRPr kumimoji="1" sz="4400">
          <a:solidFill>
            <a:schemeClr val="tx1"/>
          </a:solidFill>
          <a:latin typeface="Calibri" pitchFamily="34" charset="0"/>
          <a:ea typeface="ＭＳ Ｐゴシック" pitchFamily="50" charset="-128"/>
        </a:defRPr>
      </a:lvl6pPr>
      <a:lvl7pPr marL="914400" algn="l" rtl="0" fontAlgn="base">
        <a:spcBef>
          <a:spcPct val="0"/>
        </a:spcBef>
        <a:spcAft>
          <a:spcPct val="0"/>
        </a:spcAft>
        <a:defRPr kumimoji="1" sz="4400">
          <a:solidFill>
            <a:schemeClr val="tx1"/>
          </a:solidFill>
          <a:latin typeface="Calibri" pitchFamily="34" charset="0"/>
          <a:ea typeface="ＭＳ Ｐゴシック" pitchFamily="50" charset="-128"/>
        </a:defRPr>
      </a:lvl7pPr>
      <a:lvl8pPr marL="1371600" algn="l" rtl="0" fontAlgn="base">
        <a:spcBef>
          <a:spcPct val="0"/>
        </a:spcBef>
        <a:spcAft>
          <a:spcPct val="0"/>
        </a:spcAft>
        <a:defRPr kumimoji="1" sz="4400">
          <a:solidFill>
            <a:schemeClr val="tx1"/>
          </a:solidFill>
          <a:latin typeface="Calibri" pitchFamily="34" charset="0"/>
          <a:ea typeface="ＭＳ Ｐゴシック" pitchFamily="50" charset="-128"/>
        </a:defRPr>
      </a:lvl8pPr>
      <a:lvl9pPr marL="1828800" algn="l" rtl="0" fontAlgn="base">
        <a:spcBef>
          <a:spcPct val="0"/>
        </a:spcBef>
        <a:spcAft>
          <a:spcPct val="0"/>
        </a:spcAft>
        <a:defRPr kumimoji="1" sz="4400">
          <a:solidFill>
            <a:schemeClr val="tx1"/>
          </a:solidFill>
          <a:latin typeface="Calibri" pitchFamily="34" charset="0"/>
          <a:ea typeface="ＭＳ Ｐゴシック" pitchFamily="50" charset="-128"/>
        </a:defRPr>
      </a:lvl9pPr>
    </p:titleStyle>
    <p:bodyStyle>
      <a:lvl1pPr marL="342900" indent="-342900" algn="l" rtl="0" eaLnBrk="0" fontAlgn="base" hangingPunct="0">
        <a:spcBef>
          <a:spcPct val="20000"/>
        </a:spcBef>
        <a:spcAft>
          <a:spcPct val="0"/>
        </a:spcAft>
        <a:buFont typeface="Arial" charset="0"/>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hyperlink" Target="http://start.ecloud.nii.ac.jp/" TargetMode="External"/><Relationship Id="rId2" Type="http://schemas.openxmlformats.org/officeDocument/2006/relationships/image" Target="../media/image12.emf"/><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4.emf"/><Relationship Id="rId7" Type="http://schemas.openxmlformats.org/officeDocument/2006/relationships/image" Target="../media/image18.jpe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emf"/></Relationships>
</file>

<file path=ppt/slides/_rels/slide13.xml.rels><?xml version="1.0" encoding="UTF-8" standalone="yes"?>
<Relationships xmlns="http://schemas.openxmlformats.org/package/2006/relationships"><Relationship Id="rId8" Type="http://schemas.openxmlformats.org/officeDocument/2006/relationships/image" Target="../media/image4.wmf"/><Relationship Id="rId3" Type="http://schemas.openxmlformats.org/officeDocument/2006/relationships/image" Target="../media/image19.png"/><Relationship Id="rId7" Type="http://schemas.openxmlformats.org/officeDocument/2006/relationships/image" Target="../media/image23.wmf"/><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22.png"/><Relationship Id="rId5" Type="http://schemas.openxmlformats.org/officeDocument/2006/relationships/image" Target="../media/image21.png"/><Relationship Id="rId10" Type="http://schemas.openxmlformats.org/officeDocument/2006/relationships/image" Target="../media/image25.wmf"/><Relationship Id="rId4" Type="http://schemas.openxmlformats.org/officeDocument/2006/relationships/image" Target="../media/image20.png"/><Relationship Id="rId9"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hyperlink" Target="http://www.worldwidetelescope.org/webclient/" TargetMode="External"/><Relationship Id="rId2" Type="http://schemas.openxmlformats.org/officeDocument/2006/relationships/image" Target="../media/image26.jpeg"/><Relationship Id="rId1" Type="http://schemas.openxmlformats.org/officeDocument/2006/relationships/slideLayout" Target="../slideLayouts/slideLayout2.xml"/><Relationship Id="rId5" Type="http://schemas.openxmlformats.org/officeDocument/2006/relationships/hyperlink" Target="Jesse-hd.wmv" TargetMode="External"/><Relationship Id="rId4" Type="http://schemas.openxmlformats.org/officeDocument/2006/relationships/image" Target="../media/image27.jpeg"/></Relationships>
</file>

<file path=ppt/slides/_rels/slide1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9.jpeg"/><Relationship Id="rId7" Type="http://schemas.openxmlformats.org/officeDocument/2006/relationships/image" Target="../media/image32.png"/><Relationship Id="rId12" Type="http://schemas.openxmlformats.org/officeDocument/2006/relationships/hyperlink" Target="https://github.com/nii-cloud/dodai" TargetMode="External"/><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hyperlink" Target="http://wiki.openstack.org/NovaInstall/NovaDeploymentTool" TargetMode="External"/><Relationship Id="rId11" Type="http://schemas.openxmlformats.org/officeDocument/2006/relationships/image" Target="../media/image34.png"/><Relationship Id="rId5" Type="http://schemas.openxmlformats.org/officeDocument/2006/relationships/image" Target="../media/image31.png"/><Relationship Id="rId10" Type="http://schemas.openxmlformats.org/officeDocument/2006/relationships/hyperlink" Target="https://launchpad.net/nova-deployment-tool/" TargetMode="External"/><Relationship Id="rId4" Type="http://schemas.openxmlformats.org/officeDocument/2006/relationships/image" Target="../media/image30.png"/><Relationship Id="rId9" Type="http://schemas.openxmlformats.org/officeDocument/2006/relationships/hyperlink" Target="http://www.openstack.org/projects/"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19.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image" Target="../media/image38.w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image" Target="../media/image38.w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8.wm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hyperlink" Target="https://github.com/nii-cloud/dodai" TargetMode="External"/><Relationship Id="rId5" Type="http://schemas.openxmlformats.org/officeDocument/2006/relationships/image" Target="../media/image42.png"/><Relationship Id="rId4" Type="http://schemas.openxmlformats.org/officeDocument/2006/relationships/image" Target="../media/image41.jpeg"/></Relationships>
</file>

<file path=ppt/slides/_rels/slide25.xml.rels><?xml version="1.0" encoding="UTF-8" standalone="yes"?>
<Relationships xmlns="http://schemas.openxmlformats.org/package/2006/relationships"><Relationship Id="rId3" Type="http://schemas.openxmlformats.org/officeDocument/2006/relationships/image" Target="../media/image38.wm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8.wm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8.wmf"/><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image" Target="../media/image44.emf"/><Relationship Id="rId1" Type="http://schemas.openxmlformats.org/officeDocument/2006/relationships/slideLayout" Target="../slideLayouts/slideLayout6.xml"/><Relationship Id="rId5" Type="http://schemas.openxmlformats.org/officeDocument/2006/relationships/image" Target="../media/image47.png"/><Relationship Id="rId4" Type="http://schemas.openxmlformats.org/officeDocument/2006/relationships/image" Target="../media/image46.png"/></Relationships>
</file>

<file path=ppt/slides/_rels/slide31.xml.rels><?xml version="1.0" encoding="UTF-8" standalone="yes"?>
<Relationships xmlns="http://schemas.openxmlformats.org/package/2006/relationships"><Relationship Id="rId3" Type="http://schemas.openxmlformats.org/officeDocument/2006/relationships/hyperlink" Target="http://ricc.itrc.net/events/201211-workshop" TargetMode="External"/><Relationship Id="rId2" Type="http://schemas.openxmlformats.org/officeDocument/2006/relationships/image" Target="../media/image48.png"/><Relationship Id="rId1" Type="http://schemas.openxmlformats.org/officeDocument/2006/relationships/slideLayout" Target="../slideLayouts/slideLayout6.xml"/><Relationship Id="rId4" Type="http://schemas.openxmlformats.org/officeDocument/2006/relationships/hyperlink" Target="http://www.slideshare.net/yushen/edubase-cloud-on-the-openstack"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35.xml.rels><?xml version="1.0" encoding="UTF-8" standalone="yes"?>
<Relationships xmlns="http://schemas.openxmlformats.org/package/2006/relationships"><Relationship Id="rId2" Type="http://schemas.openxmlformats.org/officeDocument/2006/relationships/image" Target="../media/image38.wmf"/><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38.wmf"/><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51.em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slideLayout" Target="../slideLayouts/slideLayout2.xml"/><Relationship Id="rId1" Type="http://schemas.openxmlformats.org/officeDocument/2006/relationships/vmlDrawing" Target="../drawings/vmlDrawing1.v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jpeg"/><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hyperlink" Target="http://devstack.org/" TargetMode="External"/><Relationship Id="rId7" Type="http://schemas.openxmlformats.org/officeDocument/2006/relationships/hyperlink" Target="http://docs.openstack.org/essex/openstack-compute/admin/content/ch_openstack-compute-automated-installations.html" TargetMode="External"/><Relationship Id="rId2" Type="http://schemas.openxmlformats.org/officeDocument/2006/relationships/hyperlink" Target="https://trystack.org/" TargetMode="External"/><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45.xml.rels><?xml version="1.0" encoding="UTF-8" standalone="yes"?>
<Relationships xmlns="http://schemas.openxmlformats.org/package/2006/relationships"><Relationship Id="rId3" Type="http://schemas.openxmlformats.org/officeDocument/2006/relationships/hyperlink" Target="https://github.com/nii-cloud/dodai" TargetMode="External"/><Relationship Id="rId2" Type="http://schemas.openxmlformats.org/officeDocument/2006/relationships/hyperlink" Target="http://openstack.jp/" TargetMode="External"/><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hyperlink" Target="http://www.computerworld.in/opinion/does-openstack-need-linus-torvalds-34582012" TargetMode="External"/><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wmf"/><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66.png"/><Relationship Id="rId7" Type="http://schemas.openxmlformats.org/officeDocument/2006/relationships/image" Target="../media/image70.png"/><Relationship Id="rId2" Type="http://schemas.openxmlformats.org/officeDocument/2006/relationships/hyperlink" Target="http://www.openstack.org/user-stories/" TargetMode="External"/><Relationship Id="rId1" Type="http://schemas.openxmlformats.org/officeDocument/2006/relationships/slideLayout" Target="../slideLayouts/slideLayout2.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_rels/slide5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 Id="rId5" Type="http://schemas.openxmlformats.org/officeDocument/2006/relationships/image" Target="../media/image73.png"/><Relationship Id="rId4" Type="http://schemas.openxmlformats.org/officeDocument/2006/relationships/hyperlink" Target="http://nectar.org.au/" TargetMode="External"/></Relationships>
</file>

<file path=ppt/slides/_rels/slide5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5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 Id="rId4" Type="http://schemas.openxmlformats.org/officeDocument/2006/relationships/image" Target="../media/image81.png"/></Relationships>
</file>

<file path=ppt/slides/_rels/slide57.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image" Target="../media/image38.wmf"/><Relationship Id="rId1" Type="http://schemas.openxmlformats.org/officeDocument/2006/relationships/slideLayout" Target="../slideLayouts/slideLayout2.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s/_rels/slide5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hyperlink" Target="http://topse.or.jp/2012/10/1593" TargetMode="External"/><Relationship Id="rId1" Type="http://schemas.openxmlformats.org/officeDocument/2006/relationships/slideLayout" Target="../slideLayouts/slideLayout2.xml"/><Relationship Id="rId4" Type="http://schemas.openxmlformats.org/officeDocument/2006/relationships/hyperlink" Target="http://topse.or.jp/" TargetMode="External"/></Relationships>
</file>

<file path=ppt/slides/_rels/slide59.xml.rels><?xml version="1.0" encoding="UTF-8" standalone="yes"?>
<Relationships xmlns="http://schemas.openxmlformats.org/package/2006/relationships"><Relationship Id="rId8" Type="http://schemas.openxmlformats.org/officeDocument/2006/relationships/image" Target="../media/image88.jpeg"/><Relationship Id="rId3" Type="http://schemas.openxmlformats.org/officeDocument/2006/relationships/hyperlink" Target="http://www.opencarf.org/" TargetMode="External"/><Relationship Id="rId7" Type="http://schemas.openxmlformats.org/officeDocument/2006/relationships/image" Target="../media/image87.jpeg"/><Relationship Id="rId2" Type="http://schemas.openxmlformats.org/officeDocument/2006/relationships/hyperlink" Target="http://edubase.jp/cloud/" TargetMode="External"/><Relationship Id="rId1" Type="http://schemas.openxmlformats.org/officeDocument/2006/relationships/slideLayout" Target="../slideLayouts/slideLayout2.xml"/><Relationship Id="rId6" Type="http://schemas.openxmlformats.org/officeDocument/2006/relationships/image" Target="../media/image86.png"/><Relationship Id="rId5" Type="http://schemas.openxmlformats.org/officeDocument/2006/relationships/hyperlink" Target="https://github.com/nii-cloud/colony" TargetMode="External"/><Relationship Id="rId10" Type="http://schemas.openxmlformats.org/officeDocument/2006/relationships/image" Target="../media/image84.png"/><Relationship Id="rId4" Type="http://schemas.openxmlformats.org/officeDocument/2006/relationships/hyperlink" Target="https://github.com/nii-cloud/dodai" TargetMode="External"/><Relationship Id="rId9" Type="http://schemas.openxmlformats.org/officeDocument/2006/relationships/hyperlink" Target="http://start.ecloud.nii.ac.jp/"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89.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hyperlink" Target="http://grace-center.jp/prj_educloud.html" TargetMode="Externa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hyperlink" Target="http://vsmv0002sl.ecloud.nii.ac.jp/index.html" TargetMode="External"/><Relationship Id="rId2" Type="http://schemas.openxmlformats.org/officeDocument/2006/relationships/image" Target="../media/image9.png"/><Relationship Id="rId1" Type="http://schemas.openxmlformats.org/officeDocument/2006/relationships/slideLayout" Target="../slideLayouts/slideLayout6.xml"/><Relationship Id="rId4" Type="http://schemas.openxmlformats.org/officeDocument/2006/relationships/image" Target="../media/image10.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タイトル 4"/>
          <p:cNvSpPr>
            <a:spLocks noGrp="1"/>
          </p:cNvSpPr>
          <p:nvPr>
            <p:ph type="ctrTitle"/>
          </p:nvPr>
        </p:nvSpPr>
        <p:spPr>
          <a:xfrm>
            <a:off x="251520" y="1844824"/>
            <a:ext cx="7848872" cy="1224136"/>
          </a:xfrm>
        </p:spPr>
        <p:txBody>
          <a:bodyPr/>
          <a:lstStyle/>
          <a:p>
            <a:pPr eaLnBrk="1" hangingPunct="1"/>
            <a:r>
              <a:rPr lang="ja-JP" altLang="ja-JP" dirty="0" smtClean="0">
                <a:latin typeface="HGP創英角ｺﾞｼｯｸUB" pitchFamily="50" charset="-128"/>
                <a:ea typeface="HGP創英角ｺﾞｼｯｸUB" pitchFamily="50" charset="-128"/>
              </a:rPr>
              <a:t>ユーザから見た</a:t>
            </a:r>
            <a:r>
              <a:rPr lang="en-US" altLang="ja-JP" dirty="0" err="1" smtClean="0">
                <a:latin typeface="HGP創英角ｺﾞｼｯｸUB" pitchFamily="50" charset="-128"/>
                <a:ea typeface="HGP創英角ｺﾞｼｯｸUB" pitchFamily="50" charset="-128"/>
              </a:rPr>
              <a:t>OpenStack</a:t>
            </a:r>
            <a:r>
              <a:rPr lang="en-US" altLang="ja-JP" dirty="0" smtClean="0">
                <a:latin typeface="HGP創英角ｺﾞｼｯｸUB" pitchFamily="50" charset="-128"/>
                <a:ea typeface="HGP創英角ｺﾞｼｯｸUB" pitchFamily="50" charset="-128"/>
              </a:rPr>
              <a:t/>
            </a:r>
            <a:br>
              <a:rPr lang="en-US" altLang="ja-JP" dirty="0" smtClean="0">
                <a:latin typeface="HGP創英角ｺﾞｼｯｸUB" pitchFamily="50" charset="-128"/>
                <a:ea typeface="HGP創英角ｺﾞｼｯｸUB" pitchFamily="50" charset="-128"/>
              </a:rPr>
            </a:br>
            <a:r>
              <a:rPr lang="ja-JP" altLang="ja-JP" dirty="0" smtClean="0">
                <a:latin typeface="HGP創英角ｺﾞｼｯｸUB" pitchFamily="50" charset="-128"/>
                <a:ea typeface="HGP創英角ｺﾞｼｯｸUB" pitchFamily="50" charset="-128"/>
              </a:rPr>
              <a:t>活用の勘所、課題、期待</a:t>
            </a:r>
            <a:endParaRPr lang="ja-JP" altLang="en-US" dirty="0" smtClean="0">
              <a:latin typeface="HGP創英角ｺﾞｼｯｸUB" pitchFamily="50" charset="-128"/>
              <a:ea typeface="HGP創英角ｺﾞｼｯｸUB" pitchFamily="50" charset="-128"/>
            </a:endParaRPr>
          </a:p>
        </p:txBody>
      </p:sp>
      <p:sp>
        <p:nvSpPr>
          <p:cNvPr id="15364" name="スライド番号プレースホルダ 7"/>
          <p:cNvSpPr>
            <a:spLocks noGrp="1"/>
          </p:cNvSpPr>
          <p:nvPr>
            <p:ph type="sldNum" sz="quarter" idx="10"/>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D12D0B78-93BE-4C01-B936-47C6A93E429A}" type="slidenum">
              <a:rPr lang="ja-JP" altLang="en-US" smtClean="0">
                <a:latin typeface="HGP創英角ｺﾞｼｯｸUB" pitchFamily="50" charset="-128"/>
                <a:ea typeface="HGP創英角ｺﾞｼｯｸUB" pitchFamily="50" charset="-128"/>
              </a:rPr>
              <a:pPr fontAlgn="base">
                <a:spcBef>
                  <a:spcPct val="0"/>
                </a:spcBef>
                <a:spcAft>
                  <a:spcPct val="0"/>
                </a:spcAft>
              </a:pPr>
              <a:t>1</a:t>
            </a:fld>
            <a:endParaRPr lang="ja-JP" altLang="en-US" smtClean="0">
              <a:latin typeface="HGP創英角ｺﾞｼｯｸUB" pitchFamily="50" charset="-128"/>
              <a:ea typeface="HGP創英角ｺﾞｼｯｸUB" pitchFamily="50" charset="-128"/>
            </a:endParaRPr>
          </a:p>
        </p:txBody>
      </p:sp>
      <p:sp>
        <p:nvSpPr>
          <p:cNvPr id="8" name="タイトル 4"/>
          <p:cNvSpPr txBox="1">
            <a:spLocks/>
          </p:cNvSpPr>
          <p:nvPr/>
        </p:nvSpPr>
        <p:spPr bwMode="auto">
          <a:xfrm>
            <a:off x="3995936" y="4005064"/>
            <a:ext cx="4176464" cy="1224136"/>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lang="en-US" altLang="ja-JP" sz="2400" dirty="0" smtClean="0">
                <a:latin typeface="HGP創英角ｺﾞｼｯｸUB" pitchFamily="50" charset="-128"/>
                <a:ea typeface="HGP創英角ｺﾞｼｯｸUB" pitchFamily="50" charset="-128"/>
                <a:cs typeface="+mj-cs"/>
              </a:rPr>
              <a:t>2012.10.31</a:t>
            </a:r>
          </a:p>
          <a:p>
            <a:pPr marL="0" marR="0" lvl="0" indent="0" algn="r" defTabSz="914400" rtl="0" eaLnBrk="1" fontAlgn="base" latinLnBrk="0" hangingPunct="1">
              <a:lnSpc>
                <a:spcPct val="100000"/>
              </a:lnSpc>
              <a:spcBef>
                <a:spcPct val="0"/>
              </a:spcBef>
              <a:spcAft>
                <a:spcPct val="0"/>
              </a:spcAft>
              <a:buClrTx/>
              <a:buSzTx/>
              <a:buFontTx/>
              <a:buNone/>
              <a:tabLst/>
              <a:defRPr/>
            </a:pPr>
            <a:endParaRPr lang="en-US" altLang="ja-JP" sz="2400" dirty="0" smtClean="0">
              <a:latin typeface="HGP創英角ｺﾞｼｯｸUB" pitchFamily="50" charset="-128"/>
              <a:ea typeface="HGP創英角ｺﾞｼｯｸUB" pitchFamily="50" charset="-128"/>
              <a:cs typeface="+mj-cs"/>
            </a:endParaRPr>
          </a:p>
          <a:p>
            <a:pPr marL="0" marR="0" lvl="0" indent="0" algn="r" defTabSz="914400" rtl="0" eaLnBrk="1" fontAlgn="base" latinLnBrk="0" hangingPunct="1">
              <a:lnSpc>
                <a:spcPct val="100000"/>
              </a:lnSpc>
              <a:spcBef>
                <a:spcPct val="0"/>
              </a:spcBef>
              <a:spcAft>
                <a:spcPct val="0"/>
              </a:spcAft>
              <a:buClrTx/>
              <a:buSzTx/>
              <a:buFontTx/>
              <a:buNone/>
              <a:tabLst/>
              <a:defRPr/>
            </a:pPr>
            <a:r>
              <a:rPr lang="ja-JP" altLang="en-US" sz="2400" dirty="0" smtClean="0">
                <a:latin typeface="HGP創英角ｺﾞｼｯｸUB" pitchFamily="50" charset="-128"/>
                <a:ea typeface="HGP創英角ｺﾞｼｯｸUB" pitchFamily="50" charset="-128"/>
                <a:cs typeface="+mj-cs"/>
              </a:rPr>
              <a:t>国立情報学研究所</a:t>
            </a:r>
            <a:endParaRPr lang="en-US" altLang="ja-JP" sz="2400" dirty="0" smtClean="0">
              <a:latin typeface="HGP創英角ｺﾞｼｯｸUB" pitchFamily="50" charset="-128"/>
              <a:ea typeface="HGP創英角ｺﾞｼｯｸUB" pitchFamily="50" charset="-128"/>
              <a:cs typeface="+mj-cs"/>
            </a:endParaRPr>
          </a:p>
          <a:p>
            <a:pPr marL="0" marR="0" lvl="0" indent="0" algn="r" defTabSz="914400" rtl="0" eaLnBrk="1" fontAlgn="base" latinLnBrk="0" hangingPunct="1">
              <a:lnSpc>
                <a:spcPct val="100000"/>
              </a:lnSpc>
              <a:spcBef>
                <a:spcPct val="0"/>
              </a:spcBef>
              <a:spcAft>
                <a:spcPct val="0"/>
              </a:spcAft>
              <a:buClrTx/>
              <a:buSzTx/>
              <a:buFontTx/>
              <a:buNone/>
              <a:tabLst/>
              <a:defRPr/>
            </a:pPr>
            <a:r>
              <a:rPr kumimoji="1" lang="ja-JP" altLang="en-US" sz="2400" b="0" i="0" u="none" strike="noStrike" kern="1200" cap="none" spc="0" normalizeH="0" baseline="0" noProof="0" dirty="0" smtClean="0">
                <a:ln>
                  <a:noFill/>
                </a:ln>
                <a:effectLst/>
                <a:uLnTx/>
                <a:uFillTx/>
                <a:latin typeface="HGP創英角ｺﾞｼｯｸUB" pitchFamily="50" charset="-128"/>
                <a:ea typeface="HGP創英角ｺﾞｼｯｸUB" pitchFamily="50" charset="-128"/>
                <a:cs typeface="+mj-cs"/>
              </a:rPr>
              <a:t>横山重俊</a:t>
            </a:r>
            <a:endParaRPr kumimoji="1" lang="en-US" altLang="ja-JP" sz="2400" b="0" i="0" u="none" strike="noStrike" kern="1200" cap="none" spc="0" normalizeH="0" baseline="0" noProof="0" dirty="0" smtClean="0">
              <a:ln>
                <a:noFill/>
              </a:ln>
              <a:effectLst/>
              <a:uLnTx/>
              <a:uFillTx/>
              <a:latin typeface="HGP創英角ｺﾞｼｯｸUB" pitchFamily="50" charset="-128"/>
              <a:ea typeface="HGP創英角ｺﾞｼｯｸUB" pitchFamily="50" charset="-128"/>
              <a:cs typeface="+mj-cs"/>
            </a:endParaRPr>
          </a:p>
          <a:p>
            <a:pPr marL="0" marR="0" lvl="0" indent="0" algn="r" defTabSz="914400" rtl="0" eaLnBrk="1" fontAlgn="base" latinLnBrk="0" hangingPunct="1">
              <a:lnSpc>
                <a:spcPct val="100000"/>
              </a:lnSpc>
              <a:spcBef>
                <a:spcPct val="0"/>
              </a:spcBef>
              <a:spcAft>
                <a:spcPct val="0"/>
              </a:spcAft>
              <a:buClrTx/>
              <a:buSzTx/>
              <a:buFontTx/>
              <a:buNone/>
              <a:tabLst/>
              <a:defRPr/>
            </a:pPr>
            <a:endParaRPr kumimoji="1" lang="ja-JP" altLang="en-US" sz="2400" b="0" i="0" u="none" strike="noStrike" kern="1200" cap="none" spc="0" normalizeH="0" baseline="0" noProof="0" dirty="0" smtClean="0">
              <a:ln>
                <a:noFill/>
              </a:ln>
              <a:effectLst/>
              <a:uLnTx/>
              <a:uFillTx/>
              <a:latin typeface="HGP創英角ｺﾞｼｯｸUB" pitchFamily="50" charset="-128"/>
              <a:ea typeface="HGP創英角ｺﾞｼｯｸUB" pitchFamily="50" charset="-128"/>
              <a:cs typeface="+mj-cs"/>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251520" y="188640"/>
            <a:ext cx="8229600" cy="582594"/>
          </a:xfrm>
        </p:spPr>
        <p:txBody>
          <a:bodyPr/>
          <a:lstStyle/>
          <a:p>
            <a:r>
              <a:rPr kumimoji="1" lang="ja-JP" altLang="en-US" sz="4000" dirty="0" smtClean="0">
                <a:latin typeface="HGP創英角ｺﾞｼｯｸUB" pitchFamily="50" charset="-128"/>
                <a:ea typeface="HGP創英角ｺﾞｼｯｸUB" pitchFamily="50" charset="-128"/>
              </a:rPr>
              <a:t>教育クラウド監視画面</a:t>
            </a:r>
            <a:endParaRPr kumimoji="1" lang="ja-JP" altLang="en-US" sz="4000" dirty="0">
              <a:latin typeface="HGP創英角ｺﾞｼｯｸUB" pitchFamily="50" charset="-128"/>
              <a:ea typeface="HGP創英角ｺﾞｼｯｸUB" pitchFamily="50" charset="-128"/>
            </a:endParaRPr>
          </a:p>
        </p:txBody>
      </p:sp>
      <p:sp>
        <p:nvSpPr>
          <p:cNvPr id="3" name="スライド番号プレースホルダ 2"/>
          <p:cNvSpPr>
            <a:spLocks noGrp="1"/>
          </p:cNvSpPr>
          <p:nvPr>
            <p:ph type="sldNum" sz="quarter" idx="10"/>
          </p:nvPr>
        </p:nvSpPr>
        <p:spPr/>
        <p:txBody>
          <a:bodyPr/>
          <a:lstStyle/>
          <a:p>
            <a:pPr>
              <a:defRPr/>
            </a:pPr>
            <a:fld id="{2D49EB63-8A47-42A8-B1AF-7D6D75D2383C}" type="slidenum">
              <a:rPr lang="ja-JP" altLang="en-US" smtClean="0"/>
              <a:pPr>
                <a:defRPr/>
              </a:pPr>
              <a:t>10</a:t>
            </a:fld>
            <a:endParaRPr lang="ja-JP" altLang="en-US" dirty="0"/>
          </a:p>
        </p:txBody>
      </p:sp>
      <p:pic>
        <p:nvPicPr>
          <p:cNvPr id="4" name="Picture 2"/>
          <p:cNvPicPr>
            <a:picLocks noChangeAspect="1" noChangeArrowheads="1"/>
          </p:cNvPicPr>
          <p:nvPr/>
        </p:nvPicPr>
        <p:blipFill>
          <a:blip r:embed="rId2" cstate="print"/>
          <a:srcRect/>
          <a:stretch>
            <a:fillRect/>
          </a:stretch>
        </p:blipFill>
        <p:spPr bwMode="auto">
          <a:xfrm>
            <a:off x="755576" y="1196752"/>
            <a:ext cx="7630484" cy="4809381"/>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Rectangle 2"/>
          <p:cNvSpPr>
            <a:spLocks noGrp="1" noChangeArrowheads="1"/>
          </p:cNvSpPr>
          <p:nvPr>
            <p:ph type="title"/>
          </p:nvPr>
        </p:nvSpPr>
        <p:spPr>
          <a:xfrm>
            <a:off x="0" y="188640"/>
            <a:ext cx="9144000" cy="606425"/>
          </a:xfrm>
        </p:spPr>
        <p:txBody>
          <a:bodyPr/>
          <a:lstStyle/>
          <a:p>
            <a:pPr eaLnBrk="1" hangingPunct="1"/>
            <a:r>
              <a:rPr lang="en-US" altLang="ja-JP" sz="3200" b="1" dirty="0" err="1" smtClean="0">
                <a:effectLst/>
                <a:latin typeface="HGP創英角ｺﾞｼｯｸUB" pitchFamily="50" charset="-128"/>
                <a:ea typeface="HGP創英角ｺﾞｼｯｸUB" pitchFamily="50" charset="-128"/>
              </a:rPr>
              <a:t>edubase</a:t>
            </a:r>
            <a:r>
              <a:rPr lang="en-US" altLang="ja-JP" sz="3200" b="1" dirty="0" smtClean="0">
                <a:effectLst/>
                <a:latin typeface="HGP創英角ｺﾞｼｯｸUB" pitchFamily="50" charset="-128"/>
                <a:ea typeface="HGP創英角ｺﾞｼｯｸUB" pitchFamily="50" charset="-128"/>
              </a:rPr>
              <a:t> Cloud</a:t>
            </a:r>
            <a:r>
              <a:rPr lang="ja-JP" altLang="en-US" sz="3200" b="1" dirty="0" smtClean="0">
                <a:effectLst/>
                <a:latin typeface="HGP創英角ｺﾞｼｯｸUB" pitchFamily="50" charset="-128"/>
                <a:ea typeface="HGP創英角ｺﾞｼｯｸUB" pitchFamily="50" charset="-128"/>
              </a:rPr>
              <a:t>を構成するミニクラウドとアーカイブ</a:t>
            </a:r>
          </a:p>
        </p:txBody>
      </p:sp>
      <p:sp>
        <p:nvSpPr>
          <p:cNvPr id="28675" name="AutoShape 3"/>
          <p:cNvSpPr>
            <a:spLocks noChangeArrowheads="1"/>
          </p:cNvSpPr>
          <p:nvPr/>
        </p:nvSpPr>
        <p:spPr bwMode="auto">
          <a:xfrm>
            <a:off x="7821488" y="1958429"/>
            <a:ext cx="1143000" cy="838200"/>
          </a:xfrm>
          <a:prstGeom prst="can">
            <a:avLst>
              <a:gd name="adj" fmla="val 25000"/>
            </a:avLst>
          </a:prstGeom>
          <a:solidFill>
            <a:srgbClr val="FFFFFF"/>
          </a:solidFill>
          <a:ln w="9525">
            <a:solidFill>
              <a:schemeClr val="tx1"/>
            </a:solidFill>
            <a:round/>
            <a:headEnd/>
            <a:tailEnd/>
          </a:ln>
        </p:spPr>
        <p:txBody>
          <a:bodyPr anchor="ctr"/>
          <a:lstStyle/>
          <a:p>
            <a:r>
              <a:rPr lang="en-US" altLang="ja-JP" sz="1400" dirty="0" smtClean="0">
                <a:latin typeface="HGP創英角ｺﾞｼｯｸUB" pitchFamily="50" charset="-128"/>
                <a:ea typeface="HGP創英角ｺﾞｼｯｸUB" pitchFamily="50" charset="-128"/>
              </a:rPr>
              <a:t>   </a:t>
            </a:r>
            <a:r>
              <a:rPr lang="ja-JP" altLang="en-US" sz="1400" dirty="0" smtClean="0">
                <a:latin typeface="HGP創英角ｺﾞｼｯｸUB" pitchFamily="50" charset="-128"/>
                <a:ea typeface="HGP創英角ｺﾞｼｯｸUB" pitchFamily="50" charset="-128"/>
              </a:rPr>
              <a:t>アーカイブ</a:t>
            </a:r>
            <a:endParaRPr lang="ja-JP" altLang="en-US" sz="1400" dirty="0">
              <a:latin typeface="HGP創英角ｺﾞｼｯｸUB" pitchFamily="50" charset="-128"/>
              <a:ea typeface="HGP創英角ｺﾞｼｯｸUB" pitchFamily="50" charset="-128"/>
            </a:endParaRPr>
          </a:p>
        </p:txBody>
      </p:sp>
      <p:pic>
        <p:nvPicPr>
          <p:cNvPr id="28678" name="Picture 1288"/>
          <p:cNvPicPr>
            <a:picLocks noChangeAspect="1" noChangeArrowheads="1"/>
          </p:cNvPicPr>
          <p:nvPr/>
        </p:nvPicPr>
        <p:blipFill>
          <a:blip r:embed="rId2" cstate="print"/>
          <a:srcRect/>
          <a:stretch>
            <a:fillRect/>
          </a:stretch>
        </p:blipFill>
        <p:spPr bwMode="auto">
          <a:xfrm>
            <a:off x="1717675" y="2339430"/>
            <a:ext cx="4800600" cy="3395663"/>
          </a:xfrm>
          <a:prstGeom prst="rect">
            <a:avLst/>
          </a:prstGeom>
          <a:noFill/>
          <a:ln w="9525">
            <a:noFill/>
            <a:miter lim="800000"/>
            <a:headEnd/>
            <a:tailEnd/>
          </a:ln>
        </p:spPr>
      </p:pic>
      <p:sp>
        <p:nvSpPr>
          <p:cNvPr id="28679" name="AutoShape 2541"/>
          <p:cNvSpPr>
            <a:spLocks noChangeArrowheads="1"/>
          </p:cNvSpPr>
          <p:nvPr/>
        </p:nvSpPr>
        <p:spPr bwMode="auto">
          <a:xfrm>
            <a:off x="2632075" y="2263229"/>
            <a:ext cx="1004888" cy="3733800"/>
          </a:xfrm>
          <a:prstGeom prst="roundRect">
            <a:avLst>
              <a:gd name="adj" fmla="val 16667"/>
            </a:avLst>
          </a:prstGeom>
          <a:noFill/>
          <a:ln w="38100">
            <a:solidFill>
              <a:srgbClr val="FF3300"/>
            </a:solidFill>
            <a:prstDash val="sysDash"/>
            <a:round/>
            <a:headEnd/>
            <a:tailEnd/>
          </a:ln>
        </p:spPr>
        <p:txBody>
          <a:bodyPr wrap="none" anchor="ctr"/>
          <a:lstStyle/>
          <a:p>
            <a:endParaRPr lang="ja-JP" altLang="en-US">
              <a:latin typeface="HGP創英角ｺﾞｼｯｸUB" pitchFamily="50" charset="-128"/>
              <a:ea typeface="HGP創英角ｺﾞｼｯｸUB" pitchFamily="50" charset="-128"/>
            </a:endParaRPr>
          </a:p>
        </p:txBody>
      </p:sp>
      <p:sp>
        <p:nvSpPr>
          <p:cNvPr id="28680" name="AutoShape 2542"/>
          <p:cNvSpPr>
            <a:spLocks noChangeArrowheads="1"/>
          </p:cNvSpPr>
          <p:nvPr/>
        </p:nvSpPr>
        <p:spPr bwMode="auto">
          <a:xfrm>
            <a:off x="1581150" y="2263229"/>
            <a:ext cx="1004888" cy="3733800"/>
          </a:xfrm>
          <a:prstGeom prst="roundRect">
            <a:avLst>
              <a:gd name="adj" fmla="val 16667"/>
            </a:avLst>
          </a:prstGeom>
          <a:noFill/>
          <a:ln w="38100">
            <a:solidFill>
              <a:srgbClr val="FF3300"/>
            </a:solidFill>
            <a:prstDash val="sysDash"/>
            <a:round/>
            <a:headEnd/>
            <a:tailEnd/>
          </a:ln>
        </p:spPr>
        <p:txBody>
          <a:bodyPr wrap="none" anchor="ctr"/>
          <a:lstStyle/>
          <a:p>
            <a:endParaRPr lang="ja-JP" altLang="en-US">
              <a:latin typeface="HGP創英角ｺﾞｼｯｸUB" pitchFamily="50" charset="-128"/>
              <a:ea typeface="HGP創英角ｺﾞｼｯｸUB" pitchFamily="50" charset="-128"/>
            </a:endParaRPr>
          </a:p>
        </p:txBody>
      </p:sp>
      <p:sp>
        <p:nvSpPr>
          <p:cNvPr id="28681" name="AutoShape 2539"/>
          <p:cNvSpPr>
            <a:spLocks noChangeArrowheads="1"/>
          </p:cNvSpPr>
          <p:nvPr/>
        </p:nvSpPr>
        <p:spPr bwMode="auto">
          <a:xfrm>
            <a:off x="5527675" y="2263229"/>
            <a:ext cx="1004888" cy="3733800"/>
          </a:xfrm>
          <a:prstGeom prst="roundRect">
            <a:avLst>
              <a:gd name="adj" fmla="val 16667"/>
            </a:avLst>
          </a:prstGeom>
          <a:noFill/>
          <a:ln w="38100">
            <a:solidFill>
              <a:srgbClr val="FF3300"/>
            </a:solidFill>
            <a:prstDash val="sysDash"/>
            <a:round/>
            <a:headEnd/>
            <a:tailEnd/>
          </a:ln>
        </p:spPr>
        <p:txBody>
          <a:bodyPr wrap="none" anchor="ctr"/>
          <a:lstStyle/>
          <a:p>
            <a:endParaRPr lang="ja-JP" altLang="en-US">
              <a:latin typeface="HGP創英角ｺﾞｼｯｸUB" pitchFamily="50" charset="-128"/>
              <a:ea typeface="HGP創英角ｺﾞｼｯｸUB" pitchFamily="50" charset="-128"/>
            </a:endParaRPr>
          </a:p>
        </p:txBody>
      </p:sp>
      <p:sp>
        <p:nvSpPr>
          <p:cNvPr id="28682" name="AutoShape 2540"/>
          <p:cNvSpPr>
            <a:spLocks noChangeArrowheads="1"/>
          </p:cNvSpPr>
          <p:nvPr/>
        </p:nvSpPr>
        <p:spPr bwMode="auto">
          <a:xfrm>
            <a:off x="4498353" y="2263229"/>
            <a:ext cx="1004888" cy="3733800"/>
          </a:xfrm>
          <a:prstGeom prst="roundRect">
            <a:avLst>
              <a:gd name="adj" fmla="val 16667"/>
            </a:avLst>
          </a:prstGeom>
          <a:noFill/>
          <a:ln w="38100">
            <a:solidFill>
              <a:srgbClr val="FF3300"/>
            </a:solidFill>
            <a:prstDash val="sysDash"/>
            <a:round/>
            <a:headEnd/>
            <a:tailEnd/>
          </a:ln>
        </p:spPr>
        <p:txBody>
          <a:bodyPr wrap="none" anchor="ctr"/>
          <a:lstStyle/>
          <a:p>
            <a:endParaRPr lang="ja-JP" altLang="en-US">
              <a:latin typeface="HGP創英角ｺﾞｼｯｸUB" pitchFamily="50" charset="-128"/>
              <a:ea typeface="HGP創英角ｺﾞｼｯｸUB" pitchFamily="50" charset="-128"/>
            </a:endParaRPr>
          </a:p>
        </p:txBody>
      </p:sp>
      <p:sp>
        <p:nvSpPr>
          <p:cNvPr id="28683" name="Text Box 2544"/>
          <p:cNvSpPr txBox="1">
            <a:spLocks noChangeArrowheads="1"/>
          </p:cNvSpPr>
          <p:nvPr/>
        </p:nvSpPr>
        <p:spPr bwMode="auto">
          <a:xfrm>
            <a:off x="5588001" y="1752054"/>
            <a:ext cx="184731" cy="369332"/>
          </a:xfrm>
          <a:prstGeom prst="rect">
            <a:avLst/>
          </a:prstGeom>
          <a:noFill/>
          <a:ln w="9525">
            <a:noFill/>
            <a:miter lim="800000"/>
            <a:headEnd/>
            <a:tailEnd/>
          </a:ln>
        </p:spPr>
        <p:txBody>
          <a:bodyPr wrap="none">
            <a:spAutoFit/>
          </a:bodyPr>
          <a:lstStyle/>
          <a:p>
            <a:endParaRPr lang="ja-JP" altLang="en-US">
              <a:latin typeface="HGP創英角ｺﾞｼｯｸUB" pitchFamily="50" charset="-128"/>
              <a:ea typeface="HGP創英角ｺﾞｼｯｸUB" pitchFamily="50" charset="-128"/>
            </a:endParaRPr>
          </a:p>
        </p:txBody>
      </p:sp>
      <p:sp>
        <p:nvSpPr>
          <p:cNvPr id="28684" name="Text Box 2545"/>
          <p:cNvSpPr txBox="1">
            <a:spLocks noChangeArrowheads="1"/>
          </p:cNvSpPr>
          <p:nvPr/>
        </p:nvSpPr>
        <p:spPr bwMode="auto">
          <a:xfrm>
            <a:off x="5603876" y="1958430"/>
            <a:ext cx="861133" cy="276999"/>
          </a:xfrm>
          <a:prstGeom prst="rect">
            <a:avLst/>
          </a:prstGeom>
          <a:solidFill>
            <a:srgbClr val="FF3300"/>
          </a:solidFill>
          <a:ln w="9525">
            <a:solidFill>
              <a:srgbClr val="FF3300"/>
            </a:solidFill>
            <a:miter lim="800000"/>
            <a:headEnd/>
            <a:tailEnd/>
          </a:ln>
        </p:spPr>
        <p:txBody>
          <a:bodyPr wrap="none">
            <a:spAutoFit/>
          </a:bodyPr>
          <a:lstStyle/>
          <a:p>
            <a:r>
              <a:rPr lang="en-US" altLang="ja-JP" sz="1200" b="1">
                <a:solidFill>
                  <a:schemeClr val="bg1"/>
                </a:solidFill>
                <a:latin typeface="HGP創英角ｺﾞｼｯｸUB" pitchFamily="50" charset="-128"/>
                <a:ea typeface="HGP創英角ｺﾞｼｯｸUB" pitchFamily="50" charset="-128"/>
              </a:rPr>
              <a:t>Cloud#01</a:t>
            </a:r>
          </a:p>
        </p:txBody>
      </p:sp>
      <p:sp>
        <p:nvSpPr>
          <p:cNvPr id="28685" name="Text Box 2546"/>
          <p:cNvSpPr txBox="1">
            <a:spLocks noChangeArrowheads="1"/>
          </p:cNvSpPr>
          <p:nvPr/>
        </p:nvSpPr>
        <p:spPr bwMode="auto">
          <a:xfrm>
            <a:off x="4558679" y="1958430"/>
            <a:ext cx="861133" cy="276999"/>
          </a:xfrm>
          <a:prstGeom prst="rect">
            <a:avLst/>
          </a:prstGeom>
          <a:solidFill>
            <a:srgbClr val="FF3300"/>
          </a:solidFill>
          <a:ln w="9525">
            <a:solidFill>
              <a:srgbClr val="FF3300"/>
            </a:solidFill>
            <a:miter lim="800000"/>
            <a:headEnd/>
            <a:tailEnd/>
          </a:ln>
        </p:spPr>
        <p:txBody>
          <a:bodyPr wrap="none">
            <a:spAutoFit/>
          </a:bodyPr>
          <a:lstStyle/>
          <a:p>
            <a:r>
              <a:rPr lang="en-US" altLang="ja-JP" sz="1200" b="1">
                <a:solidFill>
                  <a:schemeClr val="bg1"/>
                </a:solidFill>
                <a:latin typeface="HGP創英角ｺﾞｼｯｸUB" pitchFamily="50" charset="-128"/>
                <a:ea typeface="HGP創英角ｺﾞｼｯｸUB" pitchFamily="50" charset="-128"/>
              </a:rPr>
              <a:t>Cloud#02</a:t>
            </a:r>
          </a:p>
        </p:txBody>
      </p:sp>
      <p:sp>
        <p:nvSpPr>
          <p:cNvPr id="28686" name="Text Box 2547"/>
          <p:cNvSpPr txBox="1">
            <a:spLocks noChangeArrowheads="1"/>
          </p:cNvSpPr>
          <p:nvPr/>
        </p:nvSpPr>
        <p:spPr bwMode="auto">
          <a:xfrm>
            <a:off x="2706688" y="1958430"/>
            <a:ext cx="861133" cy="276999"/>
          </a:xfrm>
          <a:prstGeom prst="rect">
            <a:avLst/>
          </a:prstGeom>
          <a:solidFill>
            <a:srgbClr val="FF3300"/>
          </a:solidFill>
          <a:ln w="9525">
            <a:solidFill>
              <a:srgbClr val="FF3300"/>
            </a:solidFill>
            <a:miter lim="800000"/>
            <a:headEnd/>
            <a:tailEnd/>
          </a:ln>
        </p:spPr>
        <p:txBody>
          <a:bodyPr wrap="none">
            <a:spAutoFit/>
          </a:bodyPr>
          <a:lstStyle/>
          <a:p>
            <a:r>
              <a:rPr lang="en-US" altLang="ja-JP" sz="1200" b="1">
                <a:solidFill>
                  <a:schemeClr val="bg1"/>
                </a:solidFill>
                <a:latin typeface="HGP創英角ｺﾞｼｯｸUB" pitchFamily="50" charset="-128"/>
                <a:ea typeface="HGP創英角ｺﾞｼｯｸUB" pitchFamily="50" charset="-128"/>
              </a:rPr>
              <a:t>Cloud#14</a:t>
            </a:r>
          </a:p>
        </p:txBody>
      </p:sp>
      <p:sp>
        <p:nvSpPr>
          <p:cNvPr id="28687" name="Text Box 2548"/>
          <p:cNvSpPr txBox="1">
            <a:spLocks noChangeArrowheads="1"/>
          </p:cNvSpPr>
          <p:nvPr/>
        </p:nvSpPr>
        <p:spPr bwMode="auto">
          <a:xfrm>
            <a:off x="1639888" y="1958430"/>
            <a:ext cx="861133" cy="276999"/>
          </a:xfrm>
          <a:prstGeom prst="rect">
            <a:avLst/>
          </a:prstGeom>
          <a:solidFill>
            <a:srgbClr val="FF3300"/>
          </a:solidFill>
          <a:ln w="9525">
            <a:solidFill>
              <a:srgbClr val="FF3300"/>
            </a:solidFill>
            <a:miter lim="800000"/>
            <a:headEnd/>
            <a:tailEnd/>
          </a:ln>
        </p:spPr>
        <p:txBody>
          <a:bodyPr wrap="none">
            <a:spAutoFit/>
          </a:bodyPr>
          <a:lstStyle/>
          <a:p>
            <a:r>
              <a:rPr lang="en-US" altLang="ja-JP" sz="1200" b="1" dirty="0">
                <a:solidFill>
                  <a:schemeClr val="bg1"/>
                </a:solidFill>
                <a:latin typeface="HGP創英角ｺﾞｼｯｸUB" pitchFamily="50" charset="-128"/>
                <a:ea typeface="HGP創英角ｺﾞｼｯｸUB" pitchFamily="50" charset="-128"/>
              </a:rPr>
              <a:t>Cloud#15</a:t>
            </a:r>
          </a:p>
        </p:txBody>
      </p:sp>
      <p:sp>
        <p:nvSpPr>
          <p:cNvPr id="28688" name="AutoShape 5"/>
          <p:cNvSpPr>
            <a:spLocks noChangeArrowheads="1"/>
          </p:cNvSpPr>
          <p:nvPr/>
        </p:nvSpPr>
        <p:spPr bwMode="auto">
          <a:xfrm>
            <a:off x="879475" y="3863429"/>
            <a:ext cx="1676400" cy="457200"/>
          </a:xfrm>
          <a:prstGeom prst="wedgeRoundRectCallout">
            <a:avLst>
              <a:gd name="adj1" fmla="val 67898"/>
              <a:gd name="adj2" fmla="val -146875"/>
              <a:gd name="adj3" fmla="val 16667"/>
            </a:avLst>
          </a:prstGeom>
          <a:solidFill>
            <a:srgbClr val="FFFFCC"/>
          </a:solidFill>
          <a:ln w="9525">
            <a:solidFill>
              <a:schemeClr val="tx1"/>
            </a:solidFill>
            <a:miter lim="800000"/>
            <a:headEnd/>
            <a:tailEnd/>
          </a:ln>
        </p:spPr>
        <p:txBody>
          <a:bodyPr anchor="ctr"/>
          <a:lstStyle/>
          <a:p>
            <a:r>
              <a:rPr lang="en-US" altLang="ja-JP" sz="1200">
                <a:latin typeface="HGP創英角ｺﾞｼｯｸUB" pitchFamily="50" charset="-128"/>
                <a:ea typeface="HGP創英角ｺﾞｼｯｸUB" pitchFamily="50" charset="-128"/>
              </a:rPr>
              <a:t>Projects B</a:t>
            </a:r>
            <a:endParaRPr lang="ja-JP" altLang="en-US" sz="1200">
              <a:latin typeface="HGP創英角ｺﾞｼｯｸUB" pitchFamily="50" charset="-128"/>
              <a:ea typeface="HGP創英角ｺﾞｼｯｸUB" pitchFamily="50" charset="-128"/>
            </a:endParaRPr>
          </a:p>
        </p:txBody>
      </p:sp>
      <p:sp>
        <p:nvSpPr>
          <p:cNvPr id="28689" name="AutoShape 6"/>
          <p:cNvSpPr>
            <a:spLocks noChangeArrowheads="1"/>
          </p:cNvSpPr>
          <p:nvPr/>
        </p:nvSpPr>
        <p:spPr bwMode="auto">
          <a:xfrm>
            <a:off x="2251075" y="4396829"/>
            <a:ext cx="1676400" cy="457200"/>
          </a:xfrm>
          <a:prstGeom prst="wedgeRoundRectCallout">
            <a:avLst>
              <a:gd name="adj1" fmla="val -2083"/>
              <a:gd name="adj2" fmla="val -180556"/>
              <a:gd name="adj3" fmla="val 16667"/>
            </a:avLst>
          </a:prstGeom>
          <a:solidFill>
            <a:srgbClr val="FFFFCC"/>
          </a:solidFill>
          <a:ln w="9525">
            <a:solidFill>
              <a:schemeClr val="tx1"/>
            </a:solidFill>
            <a:miter lim="800000"/>
            <a:headEnd/>
            <a:tailEnd/>
          </a:ln>
        </p:spPr>
        <p:txBody>
          <a:bodyPr anchor="ctr"/>
          <a:lstStyle/>
          <a:p>
            <a:r>
              <a:rPr lang="en-US" altLang="ja-JP" sz="1200">
                <a:latin typeface="HGP創英角ｺﾞｼｯｸUB" pitchFamily="50" charset="-128"/>
                <a:ea typeface="HGP創英角ｺﾞｼｯｸUB" pitchFamily="50" charset="-128"/>
              </a:rPr>
              <a:t>Project C</a:t>
            </a:r>
            <a:endParaRPr lang="ja-JP" altLang="en-US" sz="1200">
              <a:latin typeface="HGP創英角ｺﾞｼｯｸUB" pitchFamily="50" charset="-128"/>
              <a:ea typeface="HGP創英角ｺﾞｼｯｸUB" pitchFamily="50" charset="-128"/>
            </a:endParaRPr>
          </a:p>
        </p:txBody>
      </p:sp>
      <p:sp>
        <p:nvSpPr>
          <p:cNvPr id="11271" name="AutoShape 7"/>
          <p:cNvSpPr>
            <a:spLocks noChangeArrowheads="1"/>
          </p:cNvSpPr>
          <p:nvPr/>
        </p:nvSpPr>
        <p:spPr bwMode="auto">
          <a:xfrm>
            <a:off x="2062164" y="5303292"/>
            <a:ext cx="2155825" cy="862012"/>
          </a:xfrm>
          <a:prstGeom prst="foldedCorner">
            <a:avLst>
              <a:gd name="adj" fmla="val 12500"/>
            </a:avLst>
          </a:prstGeom>
          <a:solidFill>
            <a:srgbClr val="FFCCFF"/>
          </a:solidFill>
          <a:ln w="9525">
            <a:solidFill>
              <a:schemeClr val="tx1"/>
            </a:solidFill>
            <a:round/>
            <a:headEnd/>
            <a:tailEnd/>
          </a:ln>
          <a:effectLst>
            <a:outerShdw blurRad="63500" dist="107763" dir="2700000" algn="ctr" rotWithShape="0">
              <a:schemeClr val="bg2">
                <a:alpha val="50000"/>
              </a:schemeClr>
            </a:outerShdw>
          </a:effectLst>
        </p:spPr>
        <p:txBody>
          <a:bodyPr anchor="ctr"/>
          <a:lstStyle/>
          <a:p>
            <a:pPr>
              <a:defRPr/>
            </a:pPr>
            <a:r>
              <a:rPr lang="en-US" altLang="ja-JP" sz="1200" dirty="0">
                <a:latin typeface="HGP創英角ｺﾞｼｯｸUB" pitchFamily="50" charset="-128"/>
                <a:ea typeface="HGP創英角ｺﾞｼｯｸUB" pitchFamily="50" charset="-128"/>
                <a:cs typeface="Verdana" pitchFamily="34" charset="0"/>
              </a:rPr>
              <a:t>Shared Cloud for Project B and Project C</a:t>
            </a:r>
            <a:endParaRPr lang="ja-JP" altLang="en-US" sz="1200" dirty="0">
              <a:latin typeface="HGP創英角ｺﾞｼｯｸUB" pitchFamily="50" charset="-128"/>
              <a:ea typeface="HGP創英角ｺﾞｼｯｸUB" pitchFamily="50" charset="-128"/>
              <a:cs typeface="Verdana" pitchFamily="34" charset="0"/>
            </a:endParaRPr>
          </a:p>
        </p:txBody>
      </p:sp>
      <p:sp>
        <p:nvSpPr>
          <p:cNvPr id="11272" name="AutoShape 8"/>
          <p:cNvSpPr>
            <a:spLocks noChangeArrowheads="1"/>
          </p:cNvSpPr>
          <p:nvPr/>
        </p:nvSpPr>
        <p:spPr bwMode="auto">
          <a:xfrm>
            <a:off x="6289675" y="4773067"/>
            <a:ext cx="2590800" cy="842962"/>
          </a:xfrm>
          <a:prstGeom prst="foldedCorner">
            <a:avLst>
              <a:gd name="adj" fmla="val 12500"/>
            </a:avLst>
          </a:prstGeom>
          <a:solidFill>
            <a:srgbClr val="FFCCFF"/>
          </a:solidFill>
          <a:ln w="9525">
            <a:solidFill>
              <a:schemeClr val="tx1"/>
            </a:solidFill>
            <a:round/>
            <a:headEnd/>
            <a:tailEnd/>
          </a:ln>
          <a:effectLst>
            <a:outerShdw blurRad="63500" dist="107763" dir="2700000" algn="ctr" rotWithShape="0">
              <a:schemeClr val="bg2">
                <a:alpha val="50000"/>
              </a:schemeClr>
            </a:outerShdw>
          </a:effectLst>
        </p:spPr>
        <p:txBody>
          <a:bodyPr anchor="ctr"/>
          <a:lstStyle/>
          <a:p>
            <a:pPr>
              <a:defRPr/>
            </a:pPr>
            <a:r>
              <a:rPr lang="en-US" altLang="ja-JP" sz="1200" dirty="0">
                <a:latin typeface="HGP創英角ｺﾞｼｯｸUB" pitchFamily="50" charset="-128"/>
                <a:ea typeface="HGP創英角ｺﾞｼｯｸUB" pitchFamily="50" charset="-128"/>
                <a:cs typeface="Verdana" pitchFamily="34" charset="0"/>
              </a:rPr>
              <a:t>Dedicated Cloud for Project A</a:t>
            </a:r>
            <a:endParaRPr lang="ja-JP" altLang="en-US" sz="1200" dirty="0">
              <a:latin typeface="HGP創英角ｺﾞｼｯｸUB" pitchFamily="50" charset="-128"/>
              <a:ea typeface="HGP創英角ｺﾞｼｯｸUB" pitchFamily="50" charset="-128"/>
              <a:cs typeface="Verdana" pitchFamily="34" charset="0"/>
            </a:endParaRPr>
          </a:p>
        </p:txBody>
      </p:sp>
      <p:sp>
        <p:nvSpPr>
          <p:cNvPr id="28692" name="AutoShape 9"/>
          <p:cNvSpPr>
            <a:spLocks noChangeArrowheads="1"/>
          </p:cNvSpPr>
          <p:nvPr/>
        </p:nvSpPr>
        <p:spPr bwMode="auto">
          <a:xfrm>
            <a:off x="6442076" y="3558629"/>
            <a:ext cx="1135063" cy="685800"/>
          </a:xfrm>
          <a:prstGeom prst="wedgeRoundRectCallout">
            <a:avLst>
              <a:gd name="adj1" fmla="val -63352"/>
              <a:gd name="adj2" fmla="val -107870"/>
              <a:gd name="adj3" fmla="val 16667"/>
            </a:avLst>
          </a:prstGeom>
          <a:solidFill>
            <a:srgbClr val="FFFFCC"/>
          </a:solidFill>
          <a:ln w="9525">
            <a:solidFill>
              <a:schemeClr val="tx1"/>
            </a:solidFill>
            <a:miter lim="800000"/>
            <a:headEnd/>
            <a:tailEnd/>
          </a:ln>
        </p:spPr>
        <p:txBody>
          <a:bodyPr anchor="ctr"/>
          <a:lstStyle/>
          <a:p>
            <a:r>
              <a:rPr lang="en-US" altLang="ja-JP" sz="1200">
                <a:latin typeface="HGP創英角ｺﾞｼｯｸUB" pitchFamily="50" charset="-128"/>
                <a:ea typeface="HGP創英角ｺﾞｼｯｸUB" pitchFamily="50" charset="-128"/>
              </a:rPr>
              <a:t>Project A</a:t>
            </a:r>
            <a:endParaRPr lang="ja-JP" altLang="en-US" sz="1200">
              <a:latin typeface="HGP創英角ｺﾞｼｯｸUB" pitchFamily="50" charset="-128"/>
              <a:ea typeface="HGP創英角ｺﾞｼｯｸUB" pitchFamily="50" charset="-128"/>
            </a:endParaRPr>
          </a:p>
        </p:txBody>
      </p:sp>
      <p:pic>
        <p:nvPicPr>
          <p:cNvPr id="22" name="Picture 4">
            <a:hlinkClick r:id="rId3"/>
          </p:cNvPr>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3275856" y="1052736"/>
            <a:ext cx="2647356" cy="72008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23" name="下カーブ矢印 22"/>
          <p:cNvSpPr/>
          <p:nvPr/>
        </p:nvSpPr>
        <p:spPr>
          <a:xfrm>
            <a:off x="6732240" y="1988840"/>
            <a:ext cx="864096" cy="288032"/>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latin typeface="HGP創英角ｺﾞｼｯｸUB" pitchFamily="50" charset="-128"/>
              <a:ea typeface="HGP創英角ｺﾞｼｯｸUB" pitchFamily="50" charset="-128"/>
            </a:endParaRPr>
          </a:p>
        </p:txBody>
      </p:sp>
      <p:sp>
        <p:nvSpPr>
          <p:cNvPr id="24" name="下カーブ矢印 23"/>
          <p:cNvSpPr/>
          <p:nvPr/>
        </p:nvSpPr>
        <p:spPr>
          <a:xfrm flipH="1" flipV="1">
            <a:off x="6732240" y="2492896"/>
            <a:ext cx="864096" cy="288032"/>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latin typeface="HGP創英角ｺﾞｼｯｸUB" pitchFamily="50" charset="-128"/>
              <a:ea typeface="HGP創英角ｺﾞｼｯｸUB" pitchFamily="50" charset="-128"/>
            </a:endParaRPr>
          </a:p>
        </p:txBody>
      </p:sp>
      <p:sp>
        <p:nvSpPr>
          <p:cNvPr id="25" name="タイトル 1"/>
          <p:cNvSpPr txBox="1">
            <a:spLocks/>
          </p:cNvSpPr>
          <p:nvPr/>
        </p:nvSpPr>
        <p:spPr>
          <a:xfrm>
            <a:off x="6804248" y="1700808"/>
            <a:ext cx="864096" cy="432048"/>
          </a:xfrm>
          <a:prstGeom prst="rect">
            <a:avLst/>
          </a:prstGeom>
        </p:spPr>
        <p:txBody>
          <a:bodyPr/>
          <a:lstStyle/>
          <a:p>
            <a:pPr lvl="0" eaLnBrk="0" hangingPunct="0"/>
            <a:r>
              <a:rPr lang="en-US" altLang="ja-JP" dirty="0" smtClean="0">
                <a:latin typeface="HGP創英角ｺﾞｼｯｸUB" pitchFamily="50" charset="-128"/>
                <a:ea typeface="HGP創英角ｺﾞｼｯｸUB" pitchFamily="50" charset="-128"/>
                <a:cs typeface="Arial Unicode MS" pitchFamily="50" charset="-128"/>
              </a:rPr>
              <a:t>save</a:t>
            </a:r>
            <a:endParaRPr kumimoji="1" lang="ja-JP" altLang="en-US" i="0" u="none" strike="noStrike" kern="1200" cap="none" spc="0" normalizeH="0" baseline="0" noProof="0" dirty="0" smtClean="0">
              <a:ln>
                <a:noFill/>
              </a:ln>
              <a:solidFill>
                <a:schemeClr val="tx1"/>
              </a:solidFill>
              <a:effectLst/>
              <a:uLnTx/>
              <a:uFillTx/>
              <a:latin typeface="HGP創英角ｺﾞｼｯｸUB" pitchFamily="50" charset="-128"/>
              <a:ea typeface="HGP創英角ｺﾞｼｯｸUB" pitchFamily="50" charset="-128"/>
              <a:cs typeface="Arial Unicode MS" pitchFamily="50" charset="-128"/>
            </a:endParaRPr>
          </a:p>
        </p:txBody>
      </p:sp>
      <p:sp>
        <p:nvSpPr>
          <p:cNvPr id="26" name="タイトル 1"/>
          <p:cNvSpPr txBox="1">
            <a:spLocks/>
          </p:cNvSpPr>
          <p:nvPr/>
        </p:nvSpPr>
        <p:spPr>
          <a:xfrm>
            <a:off x="6732240" y="2924944"/>
            <a:ext cx="936104" cy="432048"/>
          </a:xfrm>
          <a:prstGeom prst="rect">
            <a:avLst/>
          </a:prstGeom>
        </p:spPr>
        <p:txBody>
          <a:bodyPr/>
          <a:lstStyle/>
          <a:p>
            <a:pPr lvl="0" eaLnBrk="0" hangingPunct="0"/>
            <a:r>
              <a:rPr lang="en-US" altLang="ja-JP" noProof="0" dirty="0" smtClean="0">
                <a:latin typeface="HGP創英角ｺﾞｼｯｸUB" pitchFamily="50" charset="-128"/>
                <a:ea typeface="HGP創英角ｺﾞｼｯｸUB" pitchFamily="50" charset="-128"/>
                <a:cs typeface="Arial Unicode MS" pitchFamily="50" charset="-128"/>
              </a:rPr>
              <a:t>restore</a:t>
            </a:r>
            <a:endParaRPr kumimoji="1" lang="ja-JP" altLang="en-US" i="0" u="none" strike="noStrike" kern="1200" cap="none" spc="0" normalizeH="0" baseline="0" noProof="0" dirty="0" smtClean="0">
              <a:ln>
                <a:noFill/>
              </a:ln>
              <a:solidFill>
                <a:schemeClr val="tx1"/>
              </a:solidFill>
              <a:effectLst/>
              <a:uLnTx/>
              <a:uFillTx/>
              <a:latin typeface="HGP創英角ｺﾞｼｯｸUB" pitchFamily="50" charset="-128"/>
              <a:ea typeface="HGP創英角ｺﾞｼｯｸUB" pitchFamily="50" charset="-128"/>
              <a:cs typeface="Arial Unicode MS" pitchFamily="50" charset="-128"/>
            </a:endParaRPr>
          </a:p>
        </p:txBody>
      </p:sp>
      <p:sp>
        <p:nvSpPr>
          <p:cNvPr id="27" name="タイトル 1"/>
          <p:cNvSpPr txBox="1">
            <a:spLocks/>
          </p:cNvSpPr>
          <p:nvPr/>
        </p:nvSpPr>
        <p:spPr>
          <a:xfrm>
            <a:off x="6012160" y="1556792"/>
            <a:ext cx="2483768" cy="288032"/>
          </a:xfrm>
          <a:prstGeom prst="rect">
            <a:avLst/>
          </a:prstGeom>
        </p:spPr>
        <p:txBody>
          <a:bodyPr/>
          <a:lstStyle/>
          <a:p>
            <a:pPr lvl="0" eaLnBrk="0" hangingPunct="0"/>
            <a:r>
              <a:rPr lang="ja-JP" altLang="en-US" sz="1200" noProof="0" dirty="0" smtClean="0">
                <a:latin typeface="HGP創英角ｺﾞｼｯｸUB" pitchFamily="50" charset="-128"/>
                <a:ea typeface="HGP創英角ｺﾞｼｯｸUB" pitchFamily="50" charset="-128"/>
                <a:cs typeface="Arial Unicode MS" pitchFamily="50" charset="-128"/>
              </a:rPr>
              <a:t>アーカイブ申請により管理者が</a:t>
            </a:r>
            <a:endParaRPr kumimoji="1" lang="ja-JP" altLang="en-US" sz="1200" i="0" u="none" strike="noStrike" kern="1200" cap="none" spc="0" normalizeH="0" baseline="0" noProof="0" dirty="0" smtClean="0">
              <a:ln>
                <a:noFill/>
              </a:ln>
              <a:solidFill>
                <a:schemeClr val="tx1"/>
              </a:solidFill>
              <a:effectLst/>
              <a:uLnTx/>
              <a:uFillTx/>
              <a:latin typeface="HGP創英角ｺﾞｼｯｸUB" pitchFamily="50" charset="-128"/>
              <a:ea typeface="HGP創英角ｺﾞｼｯｸUB" pitchFamily="50" charset="-128"/>
              <a:cs typeface="Arial Unicode MS" pitchFamily="50" charset="-128"/>
            </a:endParaRPr>
          </a:p>
        </p:txBody>
      </p:sp>
      <p:sp>
        <p:nvSpPr>
          <p:cNvPr id="28" name="タイトル 1"/>
          <p:cNvSpPr txBox="1">
            <a:spLocks/>
          </p:cNvSpPr>
          <p:nvPr/>
        </p:nvSpPr>
        <p:spPr>
          <a:xfrm>
            <a:off x="6444208" y="2780928"/>
            <a:ext cx="2483768" cy="288032"/>
          </a:xfrm>
          <a:prstGeom prst="rect">
            <a:avLst/>
          </a:prstGeom>
        </p:spPr>
        <p:txBody>
          <a:bodyPr/>
          <a:lstStyle/>
          <a:p>
            <a:pPr lvl="0" eaLnBrk="0" hangingPunct="0"/>
            <a:r>
              <a:rPr lang="ja-JP" altLang="en-US" sz="1200" noProof="0" dirty="0" smtClean="0">
                <a:latin typeface="HGP創英角ｺﾞｼｯｸUB" pitchFamily="50" charset="-128"/>
                <a:ea typeface="HGP創英角ｺﾞｼｯｸUB" pitchFamily="50" charset="-128"/>
                <a:cs typeface="Arial Unicode MS" pitchFamily="50" charset="-128"/>
              </a:rPr>
              <a:t>必要に応じ利用者が</a:t>
            </a:r>
            <a:endParaRPr kumimoji="1" lang="ja-JP" altLang="en-US" sz="1200" i="0" u="none" strike="noStrike" kern="1200" cap="none" spc="0" normalizeH="0" baseline="0" noProof="0" dirty="0" smtClean="0">
              <a:ln>
                <a:noFill/>
              </a:ln>
              <a:solidFill>
                <a:schemeClr val="tx1"/>
              </a:solidFill>
              <a:effectLst/>
              <a:uLnTx/>
              <a:uFillTx/>
              <a:latin typeface="HGP創英角ｺﾞｼｯｸUB" pitchFamily="50" charset="-128"/>
              <a:ea typeface="HGP創英角ｺﾞｼｯｸUB" pitchFamily="50" charset="-128"/>
              <a:cs typeface="Arial Unicode MS" pitchFamily="50" charset="-128"/>
            </a:endParaRPr>
          </a:p>
        </p:txBody>
      </p:sp>
      <p:sp>
        <p:nvSpPr>
          <p:cNvPr id="29" name="AutoShape 3"/>
          <p:cNvSpPr>
            <a:spLocks noChangeArrowheads="1"/>
          </p:cNvSpPr>
          <p:nvPr/>
        </p:nvSpPr>
        <p:spPr bwMode="auto">
          <a:xfrm>
            <a:off x="179512" y="1988840"/>
            <a:ext cx="1152128" cy="576064"/>
          </a:xfrm>
          <a:prstGeom prst="can">
            <a:avLst>
              <a:gd name="adj" fmla="val 25000"/>
            </a:avLst>
          </a:prstGeom>
          <a:solidFill>
            <a:srgbClr val="FFFFFF"/>
          </a:solidFill>
          <a:ln w="9525">
            <a:solidFill>
              <a:schemeClr val="tx1"/>
            </a:solidFill>
            <a:round/>
            <a:headEnd/>
            <a:tailEnd/>
          </a:ln>
        </p:spPr>
        <p:txBody>
          <a:bodyPr anchor="ctr"/>
          <a:lstStyle/>
          <a:p>
            <a:r>
              <a:rPr lang="en-US" altLang="ja-JP" sz="1400" dirty="0" smtClean="0">
                <a:latin typeface="HGP創英角ｺﾞｼｯｸUB" pitchFamily="50" charset="-128"/>
                <a:ea typeface="HGP創英角ｺﾞｼｯｸUB" pitchFamily="50" charset="-128"/>
              </a:rPr>
              <a:t>LDAP</a:t>
            </a:r>
            <a:r>
              <a:rPr lang="ja-JP" altLang="en-US" sz="1400" dirty="0" smtClean="0">
                <a:latin typeface="HGP創英角ｺﾞｼｯｸUB" pitchFamily="50" charset="-128"/>
                <a:ea typeface="HGP創英角ｺﾞｼｯｸUB" pitchFamily="50" charset="-128"/>
              </a:rPr>
              <a:t>によるユーザ管理</a:t>
            </a:r>
            <a:endParaRPr lang="ja-JP" altLang="en-US" sz="1400" dirty="0">
              <a:latin typeface="HGP創英角ｺﾞｼｯｸUB" pitchFamily="50" charset="-128"/>
              <a:ea typeface="HGP創英角ｺﾞｼｯｸUB" pitchFamily="50" charset="-128"/>
            </a:endParaRPr>
          </a:p>
        </p:txBody>
      </p:sp>
      <p:sp>
        <p:nvSpPr>
          <p:cNvPr id="30" name="スライド番号プレースホルダ 2"/>
          <p:cNvSpPr>
            <a:spLocks noGrp="1"/>
          </p:cNvSpPr>
          <p:nvPr>
            <p:ph type="sldNum" sz="quarter" idx="10"/>
          </p:nvPr>
        </p:nvSpPr>
        <p:spPr>
          <a:xfrm>
            <a:off x="8572500" y="6643688"/>
            <a:ext cx="500063" cy="142875"/>
          </a:xfrm>
        </p:spPr>
        <p:txBody>
          <a:bodyPr/>
          <a:lstStyle/>
          <a:p>
            <a:pPr>
              <a:defRPr/>
            </a:pPr>
            <a:fld id="{2D49EB63-8A47-42A8-B1AF-7D6D75D2383C}" type="slidenum">
              <a:rPr lang="ja-JP" altLang="en-US" smtClean="0"/>
              <a:pPr>
                <a:defRPr/>
              </a:pPr>
              <a:t>11</a:t>
            </a:fld>
            <a:endParaRPr lang="ja-JP" altLang="en-US" dirty="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タイトル 15"/>
          <p:cNvSpPr>
            <a:spLocks noGrp="1"/>
          </p:cNvSpPr>
          <p:nvPr>
            <p:ph type="title"/>
          </p:nvPr>
        </p:nvSpPr>
        <p:spPr>
          <a:xfrm>
            <a:off x="323528" y="188640"/>
            <a:ext cx="8229600" cy="582594"/>
          </a:xfrm>
          <a:ln>
            <a:noFill/>
          </a:ln>
        </p:spPr>
        <p:txBody>
          <a:bodyPr/>
          <a:lstStyle/>
          <a:p>
            <a:r>
              <a:rPr lang="en-US" altLang="ja-JP" sz="3600" dirty="0" smtClean="0">
                <a:latin typeface="HGP創英角ｺﾞｼｯｸUB" pitchFamily="50" charset="-128"/>
                <a:ea typeface="HGP創英角ｺﾞｼｯｸUB" pitchFamily="50" charset="-128"/>
              </a:rPr>
              <a:t>NASA Nebula</a:t>
            </a:r>
            <a:r>
              <a:rPr lang="ja-JP" altLang="en-US" sz="3600" dirty="0" smtClean="0">
                <a:latin typeface="HGP創英角ｺﾞｼｯｸUB" pitchFamily="50" charset="-128"/>
                <a:ea typeface="HGP創英角ｺﾞｼｯｸUB" pitchFamily="50" charset="-128"/>
              </a:rPr>
              <a:t> との実証実験 </a:t>
            </a:r>
            <a:r>
              <a:rPr lang="en-US" altLang="ja-JP" sz="3600" dirty="0" smtClean="0">
                <a:latin typeface="HGP創英角ｺﾞｼｯｸUB" pitchFamily="50" charset="-128"/>
                <a:ea typeface="HGP創英角ｺﾞｼｯｸUB" pitchFamily="50" charset="-128"/>
              </a:rPr>
              <a:t>(2010.6)</a:t>
            </a:r>
            <a:endParaRPr kumimoji="1" lang="ja-JP" altLang="en-US" sz="3600" dirty="0">
              <a:latin typeface="HGP創英角ｺﾞｼｯｸUB" pitchFamily="50" charset="-128"/>
              <a:ea typeface="HGP創英角ｺﾞｼｯｸUB" pitchFamily="50" charset="-128"/>
            </a:endParaRPr>
          </a:p>
        </p:txBody>
      </p:sp>
      <p:sp>
        <p:nvSpPr>
          <p:cNvPr id="19" name="Text Box 17"/>
          <p:cNvSpPr txBox="1">
            <a:spLocks noChangeArrowheads="1"/>
          </p:cNvSpPr>
          <p:nvPr/>
        </p:nvSpPr>
        <p:spPr bwMode="auto">
          <a:xfrm>
            <a:off x="515616" y="1096484"/>
            <a:ext cx="8448872" cy="369332"/>
          </a:xfrm>
          <a:prstGeom prst="rect">
            <a:avLst/>
          </a:prstGeom>
          <a:noFill/>
          <a:ln w="9525">
            <a:noFill/>
            <a:miter lim="800000"/>
            <a:headEnd/>
            <a:tailEnd/>
          </a:ln>
        </p:spPr>
        <p:txBody>
          <a:bodyPr wrap="square">
            <a:spAutoFit/>
          </a:bodyPr>
          <a:lstStyle/>
          <a:p>
            <a:r>
              <a:rPr lang="en-US" altLang="ja-JP" sz="1800" b="0" dirty="0" err="1">
                <a:latin typeface="HGP創英角ｺﾞｼｯｸUB" pitchFamily="50" charset="-128"/>
                <a:ea typeface="HGP創英角ｺﾞｼｯｸUB" pitchFamily="50" charset="-128"/>
              </a:rPr>
              <a:t>WorldWide</a:t>
            </a:r>
            <a:r>
              <a:rPr lang="en-US" altLang="ja-JP" sz="1800" b="0" dirty="0">
                <a:latin typeface="HGP創英角ｺﾞｼｯｸUB" pitchFamily="50" charset="-128"/>
                <a:ea typeface="HGP創英角ｺﾞｼｯｸUB" pitchFamily="50" charset="-128"/>
              </a:rPr>
              <a:t> Telescope </a:t>
            </a:r>
            <a:r>
              <a:rPr lang="ja-JP" altLang="en-US" sz="1800" b="0" dirty="0" smtClean="0">
                <a:latin typeface="HGP創英角ｺﾞｼｯｸUB" pitchFamily="50" charset="-128"/>
                <a:ea typeface="HGP創英角ｺﾞｼｯｸUB" pitchFamily="50" charset="-128"/>
              </a:rPr>
              <a:t>を使った</a:t>
            </a:r>
            <a:r>
              <a:rPr lang="en-US" altLang="ja-JP" sz="1800" b="0" dirty="0" err="1" smtClean="0">
                <a:latin typeface="HGP創英角ｺﾞｼｯｸUB" pitchFamily="50" charset="-128"/>
                <a:ea typeface="HGP創英角ｺﾞｼｯｸUB" pitchFamily="50" charset="-128"/>
                <a:cs typeface="Tahoma" pitchFamily="34" charset="0"/>
              </a:rPr>
              <a:t>edubase</a:t>
            </a:r>
            <a:r>
              <a:rPr lang="en-US" altLang="ja-JP" sz="1800" b="0" dirty="0" smtClean="0">
                <a:latin typeface="HGP創英角ｺﾞｼｯｸUB" pitchFamily="50" charset="-128"/>
                <a:ea typeface="HGP創英角ｺﾞｼｯｸUB" pitchFamily="50" charset="-128"/>
                <a:cs typeface="Tahoma" pitchFamily="34" charset="0"/>
              </a:rPr>
              <a:t> Cloud </a:t>
            </a:r>
            <a:r>
              <a:rPr lang="ja-JP" altLang="en-US" sz="1800" b="0" dirty="0" smtClean="0">
                <a:latin typeface="HGP創英角ｺﾞｼｯｸUB" pitchFamily="50" charset="-128"/>
                <a:ea typeface="HGP創英角ｺﾞｼｯｸUB" pitchFamily="50" charset="-128"/>
              </a:rPr>
              <a:t>と</a:t>
            </a:r>
            <a:r>
              <a:rPr lang="en-US" altLang="ja-JP" sz="1800" b="0" dirty="0" smtClean="0">
                <a:latin typeface="HGP創英角ｺﾞｼｯｸUB" pitchFamily="50" charset="-128"/>
                <a:ea typeface="HGP創英角ｺﾞｼｯｸUB" pitchFamily="50" charset="-128"/>
              </a:rPr>
              <a:t> NASA Nebula </a:t>
            </a:r>
            <a:r>
              <a:rPr lang="ja-JP" altLang="en-US" sz="1800" b="0" dirty="0" smtClean="0">
                <a:latin typeface="HGP創英角ｺﾞｼｯｸUB" pitchFamily="50" charset="-128"/>
                <a:ea typeface="HGP創英角ｺﾞｼｯｸUB" pitchFamily="50" charset="-128"/>
              </a:rPr>
              <a:t>との連携</a:t>
            </a:r>
            <a:r>
              <a:rPr lang="ja-JP" altLang="en-US" dirty="0" smtClean="0">
                <a:latin typeface="HGP創英角ｺﾞｼｯｸUB" pitchFamily="50" charset="-128"/>
                <a:ea typeface="HGP創英角ｺﾞｼｯｸUB" pitchFamily="50" charset="-128"/>
              </a:rPr>
              <a:t>実験</a:t>
            </a:r>
            <a:r>
              <a:rPr lang="en-US" altLang="ja-JP" sz="1800" b="0" dirty="0" smtClean="0">
                <a:latin typeface="HGP創英角ｺﾞｼｯｸUB" pitchFamily="50" charset="-128"/>
                <a:ea typeface="HGP創英角ｺﾞｼｯｸUB" pitchFamily="50" charset="-128"/>
              </a:rPr>
              <a:t>      </a:t>
            </a:r>
            <a:endParaRPr lang="en-US" altLang="ja-JP" sz="1200" b="0" dirty="0" smtClean="0">
              <a:latin typeface="HGP創英角ｺﾞｼｯｸUB" pitchFamily="50" charset="-128"/>
              <a:ea typeface="HGP創英角ｺﾞｼｯｸUB" pitchFamily="50" charset="-128"/>
            </a:endParaRPr>
          </a:p>
        </p:txBody>
      </p:sp>
      <p:grpSp>
        <p:nvGrpSpPr>
          <p:cNvPr id="2" name="グループ化 19"/>
          <p:cNvGrpSpPr/>
          <p:nvPr/>
        </p:nvGrpSpPr>
        <p:grpSpPr>
          <a:xfrm>
            <a:off x="558526" y="1600540"/>
            <a:ext cx="8207385" cy="4492756"/>
            <a:chOff x="458116" y="2204864"/>
            <a:chExt cx="8207385" cy="4492756"/>
          </a:xfrm>
        </p:grpSpPr>
        <p:pic>
          <p:nvPicPr>
            <p:cNvPr id="21" name="図 110" descr="SC10ポスター（補助）-3.emf"/>
            <p:cNvPicPr>
              <a:picLocks noChangeAspect="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549335" y="5229200"/>
              <a:ext cx="1627187" cy="12985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2" name="図 111" descr="SC10ポスター（補助）-4.emf"/>
            <p:cNvPicPr>
              <a:picLocks noChangeAspect="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6683671" y="5159332"/>
              <a:ext cx="1927225" cy="1538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3" name="Picture 2"/>
            <p:cNvPicPr>
              <a:picLocks noChangeAspect="1" noChangeArrowheads="1"/>
            </p:cNvPicPr>
            <p:nvPr/>
          </p:nvPicPr>
          <p:blipFill>
            <a:blip r:embed="rId5" cstate="email">
              <a:extLst>
                <a:ext uri="{28A0092B-C50C-407E-A947-70E740481C1C}">
                  <a14:useLocalDpi xmlns:a14="http://schemas.microsoft.com/office/drawing/2010/main" xmlns=""/>
                </a:ext>
              </a:extLst>
            </a:blip>
            <a:srcRect/>
            <a:stretch>
              <a:fillRect/>
            </a:stretch>
          </p:blipFill>
          <p:spPr bwMode="auto">
            <a:xfrm>
              <a:off x="1619672" y="2204864"/>
              <a:ext cx="5654665" cy="2572301"/>
            </a:xfrm>
            <a:prstGeom prst="rect">
              <a:avLst/>
            </a:prstGeom>
            <a:solidFill>
              <a:schemeClr val="bg1"/>
            </a:solidFill>
            <a:ln w="12700">
              <a:noFill/>
              <a:miter lim="800000"/>
              <a:headEnd/>
              <a:tailEnd/>
            </a:ln>
          </p:spPr>
        </p:pic>
        <p:pic>
          <p:nvPicPr>
            <p:cNvPr id="24" name="Picture 2"/>
            <p:cNvPicPr>
              <a:picLocks noChangeAspect="1" noChangeArrowheads="1"/>
            </p:cNvPicPr>
            <p:nvPr/>
          </p:nvPicPr>
          <p:blipFill>
            <a:blip r:embed="rId6" cstate="email">
              <a:extLst>
                <a:ext uri="{28A0092B-C50C-407E-A947-70E740481C1C}">
                  <a14:useLocalDpi xmlns:a14="http://schemas.microsoft.com/office/drawing/2010/main" xmlns=""/>
                </a:ext>
              </a:extLst>
            </a:blip>
            <a:srcRect/>
            <a:stretch>
              <a:fillRect/>
            </a:stretch>
          </p:blipFill>
          <p:spPr bwMode="auto">
            <a:xfrm>
              <a:off x="1385506" y="3342065"/>
              <a:ext cx="1891818" cy="1418864"/>
            </a:xfrm>
            <a:prstGeom prst="rect">
              <a:avLst/>
            </a:prstGeom>
            <a:noFill/>
            <a:ln w="12700">
              <a:noFill/>
              <a:miter lim="800000"/>
              <a:headEnd/>
              <a:tailEnd/>
            </a:ln>
          </p:spPr>
        </p:pic>
        <p:pic>
          <p:nvPicPr>
            <p:cNvPr id="25" name="Picture 4" descr="server4"/>
            <p:cNvPicPr>
              <a:picLocks noChangeAspect="1" noChangeArrowheads="1"/>
            </p:cNvPicPr>
            <p:nvPr/>
          </p:nvPicPr>
          <p:blipFill>
            <a:blip r:embed="rId7" cstate="email">
              <a:extLst>
                <a:ext uri="{28A0092B-C50C-407E-A947-70E740481C1C}">
                  <a14:useLocalDpi xmlns:a14="http://schemas.microsoft.com/office/drawing/2010/main" xmlns=""/>
                </a:ext>
              </a:extLst>
            </a:blip>
            <a:srcRect/>
            <a:stretch>
              <a:fillRect/>
            </a:stretch>
          </p:blipFill>
          <p:spPr bwMode="auto">
            <a:xfrm>
              <a:off x="5633978" y="3184854"/>
              <a:ext cx="1929366" cy="1605585"/>
            </a:xfrm>
            <a:prstGeom prst="rect">
              <a:avLst/>
            </a:prstGeom>
            <a:noFill/>
            <a:ln w="9525">
              <a:noFill/>
              <a:miter lim="800000"/>
              <a:headEnd/>
              <a:tailEnd/>
            </a:ln>
          </p:spPr>
        </p:pic>
        <p:sp>
          <p:nvSpPr>
            <p:cNvPr id="26" name="テキスト ボックス 25"/>
            <p:cNvSpPr txBox="1"/>
            <p:nvPr/>
          </p:nvSpPr>
          <p:spPr>
            <a:xfrm>
              <a:off x="1601530" y="4739990"/>
              <a:ext cx="1688283" cy="338554"/>
            </a:xfrm>
            <a:prstGeom prst="rect">
              <a:avLst/>
            </a:prstGeom>
            <a:noFill/>
          </p:spPr>
          <p:txBody>
            <a:bodyPr wrap="none" rtlCol="0">
              <a:spAutoFit/>
            </a:bodyPr>
            <a:lstStyle/>
            <a:p>
              <a:r>
                <a:rPr kumimoji="1" lang="en-US" altLang="ja-JP" sz="1600" dirty="0" smtClean="0">
                  <a:latin typeface="HGP創英角ｺﾞｼｯｸUB" pitchFamily="50" charset="-128"/>
                  <a:ea typeface="HGP創英角ｺﾞｼｯｸUB" pitchFamily="50" charset="-128"/>
                </a:rPr>
                <a:t>@ Mountain View</a:t>
              </a:r>
              <a:endParaRPr kumimoji="1" lang="ja-JP" altLang="en-US" sz="1600" dirty="0">
                <a:latin typeface="HGP創英角ｺﾞｼｯｸUB" pitchFamily="50" charset="-128"/>
                <a:ea typeface="HGP創英角ｺﾞｼｯｸUB" pitchFamily="50" charset="-128"/>
              </a:endParaRPr>
            </a:p>
          </p:txBody>
        </p:sp>
        <p:sp>
          <p:nvSpPr>
            <p:cNvPr id="27" name="テキスト ボックス 26"/>
            <p:cNvSpPr txBox="1"/>
            <p:nvPr/>
          </p:nvSpPr>
          <p:spPr>
            <a:xfrm>
              <a:off x="6628352" y="4762214"/>
              <a:ext cx="912429" cy="338554"/>
            </a:xfrm>
            <a:prstGeom prst="rect">
              <a:avLst/>
            </a:prstGeom>
            <a:noFill/>
          </p:spPr>
          <p:txBody>
            <a:bodyPr wrap="none" rtlCol="0">
              <a:spAutoFit/>
            </a:bodyPr>
            <a:lstStyle/>
            <a:p>
              <a:r>
                <a:rPr kumimoji="1" lang="en-US" altLang="ja-JP" sz="1600" dirty="0" smtClean="0">
                  <a:latin typeface="HGP創英角ｺﾞｼｯｸUB" pitchFamily="50" charset="-128"/>
                  <a:ea typeface="HGP創英角ｺﾞｼｯｸUB" pitchFamily="50" charset="-128"/>
                </a:rPr>
                <a:t>@ Chiba</a:t>
              </a:r>
              <a:endParaRPr kumimoji="1" lang="ja-JP" altLang="en-US" sz="1600" dirty="0">
                <a:latin typeface="HGP創英角ｺﾞｼｯｸUB" pitchFamily="50" charset="-128"/>
                <a:ea typeface="HGP創英角ｺﾞｼｯｸUB" pitchFamily="50" charset="-128"/>
              </a:endParaRPr>
            </a:p>
          </p:txBody>
        </p:sp>
        <p:sp>
          <p:nvSpPr>
            <p:cNvPr id="28" name="左右矢印 27"/>
            <p:cNvSpPr/>
            <p:nvPr/>
          </p:nvSpPr>
          <p:spPr>
            <a:xfrm>
              <a:off x="3113698" y="3225494"/>
              <a:ext cx="2808312" cy="1606174"/>
            </a:xfrm>
            <a:prstGeom prst="leftRightArrow">
              <a:avLst>
                <a:gd name="adj1" fmla="val 50000"/>
                <a:gd name="adj2" fmla="val 16081"/>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kumimoji="1" lang="ja-JP" altLang="en-US" sz="2000">
                <a:latin typeface="HGP創英角ｺﾞｼｯｸUB" pitchFamily="50" charset="-128"/>
                <a:ea typeface="HGP創英角ｺﾞｼｯｸUB" pitchFamily="50" charset="-128"/>
              </a:endParaRPr>
            </a:p>
          </p:txBody>
        </p:sp>
        <p:sp>
          <p:nvSpPr>
            <p:cNvPr id="29" name="角丸四角形 28"/>
            <p:cNvSpPr/>
            <p:nvPr/>
          </p:nvSpPr>
          <p:spPr>
            <a:xfrm>
              <a:off x="3483737" y="3192469"/>
              <a:ext cx="2070245" cy="1669978"/>
            </a:xfrm>
            <a:prstGeom prst="roundRect">
              <a:avLst>
                <a:gd name="adj" fmla="val 6996"/>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ja-JP" altLang="en-US" sz="2000">
                <a:latin typeface="HGP創英角ｺﾞｼｯｸUB" pitchFamily="50" charset="-128"/>
                <a:ea typeface="HGP創英角ｺﾞｼｯｸUB" pitchFamily="50" charset="-128"/>
              </a:endParaRPr>
            </a:p>
          </p:txBody>
        </p:sp>
        <p:sp>
          <p:nvSpPr>
            <p:cNvPr id="30" name="Text Box 107"/>
            <p:cNvSpPr txBox="1">
              <a:spLocks noChangeArrowheads="1"/>
            </p:cNvSpPr>
            <p:nvPr/>
          </p:nvSpPr>
          <p:spPr bwMode="auto">
            <a:xfrm>
              <a:off x="3493660" y="3262008"/>
              <a:ext cx="2140318" cy="1569660"/>
            </a:xfrm>
            <a:prstGeom prst="rect">
              <a:avLst/>
            </a:prstGeom>
            <a:noFill/>
            <a:ln/>
            <a:extLst/>
          </p:spPr>
          <p:style>
            <a:lnRef idx="2">
              <a:schemeClr val="accent3"/>
            </a:lnRef>
            <a:fillRef idx="1">
              <a:schemeClr val="lt1"/>
            </a:fillRef>
            <a:effectRef idx="0">
              <a:schemeClr val="accent3"/>
            </a:effectRef>
            <a:fontRef idx="minor">
              <a:schemeClr val="dk1"/>
            </a:fontRef>
          </p:style>
          <p:txBody>
            <a:bodyPr wrap="square">
              <a:spAutoFit/>
            </a:bodyPr>
            <a:lstStyle>
              <a:lvl1pPr eaLnBrk="0" hangingPunct="0">
                <a:defRPr kumimoji="1" sz="2000" b="1">
                  <a:solidFill>
                    <a:schemeClr val="tx1"/>
                  </a:solidFill>
                  <a:latin typeface="Times" pitchFamily="18" charset="0"/>
                  <a:ea typeface="Osaka"/>
                  <a:cs typeface="Osaka"/>
                </a:defRPr>
              </a:lvl1pPr>
              <a:lvl2pPr marL="742950" indent="-285750" eaLnBrk="0" hangingPunct="0">
                <a:defRPr kumimoji="1" sz="2000" b="1">
                  <a:solidFill>
                    <a:schemeClr val="tx1"/>
                  </a:solidFill>
                  <a:latin typeface="Times" pitchFamily="18" charset="0"/>
                  <a:ea typeface="Osaka"/>
                  <a:cs typeface="Osaka"/>
                </a:defRPr>
              </a:lvl2pPr>
              <a:lvl3pPr marL="1143000" indent="-228600" eaLnBrk="0" hangingPunct="0">
                <a:defRPr kumimoji="1" sz="2000" b="1">
                  <a:solidFill>
                    <a:schemeClr val="tx1"/>
                  </a:solidFill>
                  <a:latin typeface="Times" pitchFamily="18" charset="0"/>
                  <a:ea typeface="Osaka"/>
                  <a:cs typeface="Osaka"/>
                </a:defRPr>
              </a:lvl3pPr>
              <a:lvl4pPr marL="1600200" indent="-228600" eaLnBrk="0" hangingPunct="0">
                <a:defRPr kumimoji="1" sz="2000" b="1">
                  <a:solidFill>
                    <a:schemeClr val="tx1"/>
                  </a:solidFill>
                  <a:latin typeface="Times" pitchFamily="18" charset="0"/>
                  <a:ea typeface="Osaka"/>
                  <a:cs typeface="Osaka"/>
                </a:defRPr>
              </a:lvl4pPr>
              <a:lvl5pPr marL="2057400" indent="-228600" eaLnBrk="0" hangingPunct="0">
                <a:defRPr kumimoji="1" sz="2000" b="1">
                  <a:solidFill>
                    <a:schemeClr val="tx1"/>
                  </a:solidFill>
                  <a:latin typeface="Times" pitchFamily="18" charset="0"/>
                  <a:ea typeface="Osaka"/>
                  <a:cs typeface="Osaka"/>
                </a:defRPr>
              </a:lvl5pPr>
              <a:lvl6pPr marL="2514600" indent="-228600" eaLnBrk="0" fontAlgn="base" hangingPunct="0">
                <a:spcBef>
                  <a:spcPct val="0"/>
                </a:spcBef>
                <a:spcAft>
                  <a:spcPct val="0"/>
                </a:spcAft>
                <a:defRPr kumimoji="1" sz="2000" b="1">
                  <a:solidFill>
                    <a:schemeClr val="tx1"/>
                  </a:solidFill>
                  <a:latin typeface="Times" pitchFamily="18" charset="0"/>
                  <a:ea typeface="Osaka"/>
                  <a:cs typeface="Osaka"/>
                </a:defRPr>
              </a:lvl6pPr>
              <a:lvl7pPr marL="2971800" indent="-228600" eaLnBrk="0" fontAlgn="base" hangingPunct="0">
                <a:spcBef>
                  <a:spcPct val="0"/>
                </a:spcBef>
                <a:spcAft>
                  <a:spcPct val="0"/>
                </a:spcAft>
                <a:defRPr kumimoji="1" sz="2000" b="1">
                  <a:solidFill>
                    <a:schemeClr val="tx1"/>
                  </a:solidFill>
                  <a:latin typeface="Times" pitchFamily="18" charset="0"/>
                  <a:ea typeface="Osaka"/>
                  <a:cs typeface="Osaka"/>
                </a:defRPr>
              </a:lvl7pPr>
              <a:lvl8pPr marL="3429000" indent="-228600" eaLnBrk="0" fontAlgn="base" hangingPunct="0">
                <a:spcBef>
                  <a:spcPct val="0"/>
                </a:spcBef>
                <a:spcAft>
                  <a:spcPct val="0"/>
                </a:spcAft>
                <a:defRPr kumimoji="1" sz="2000" b="1">
                  <a:solidFill>
                    <a:schemeClr val="tx1"/>
                  </a:solidFill>
                  <a:latin typeface="Times" pitchFamily="18" charset="0"/>
                  <a:ea typeface="Osaka"/>
                  <a:cs typeface="Osaka"/>
                </a:defRPr>
              </a:lvl8pPr>
              <a:lvl9pPr marL="3886200" indent="-228600" eaLnBrk="0" fontAlgn="base" hangingPunct="0">
                <a:spcBef>
                  <a:spcPct val="0"/>
                </a:spcBef>
                <a:spcAft>
                  <a:spcPct val="0"/>
                </a:spcAft>
                <a:defRPr kumimoji="1" sz="2000" b="1">
                  <a:solidFill>
                    <a:schemeClr val="tx1"/>
                  </a:solidFill>
                  <a:latin typeface="Times" pitchFamily="18" charset="0"/>
                  <a:ea typeface="Osaka"/>
                  <a:cs typeface="Osaka"/>
                </a:defRPr>
              </a:lvl9pPr>
            </a:lstStyle>
            <a:p>
              <a:pPr algn="l" eaLnBrk="1" hangingPunct="1"/>
              <a:r>
                <a:rPr lang="en-US" altLang="ja-JP" sz="1600" u="sng" dirty="0">
                  <a:ln w="1905"/>
                  <a:solidFill>
                    <a:schemeClr val="accent1">
                      <a:lumMod val="75000"/>
                    </a:schemeClr>
                  </a:solidFill>
                  <a:effectLst>
                    <a:innerShdw blurRad="69850" dist="43180" dir="5400000">
                      <a:srgbClr val="000000">
                        <a:alpha val="65000"/>
                      </a:srgbClr>
                    </a:innerShdw>
                  </a:effectLst>
                  <a:latin typeface="HGP創英角ｺﾞｼｯｸUB" pitchFamily="50" charset="-128"/>
                  <a:ea typeface="HGP創英角ｺﾞｼｯｸUB" pitchFamily="50" charset="-128"/>
                </a:rPr>
                <a:t>Open </a:t>
              </a:r>
              <a:r>
                <a:rPr lang="en-US" altLang="ja-JP" sz="1600" u="sng" dirty="0" smtClean="0">
                  <a:ln w="1905"/>
                  <a:solidFill>
                    <a:schemeClr val="accent1">
                      <a:lumMod val="75000"/>
                    </a:schemeClr>
                  </a:solidFill>
                  <a:effectLst>
                    <a:innerShdw blurRad="69850" dist="43180" dir="5400000">
                      <a:srgbClr val="000000">
                        <a:alpha val="65000"/>
                      </a:srgbClr>
                    </a:innerShdw>
                  </a:effectLst>
                  <a:latin typeface="HGP創英角ｺﾞｼｯｸUB" pitchFamily="50" charset="-128"/>
                  <a:ea typeface="HGP創英角ｺﾞｼｯｸUB" pitchFamily="50" charset="-128"/>
                </a:rPr>
                <a:t>interface</a:t>
              </a:r>
            </a:p>
            <a:p>
              <a:pPr marL="342900" indent="-342900" algn="l" eaLnBrk="1" hangingPunct="1">
                <a:buFont typeface="Wingdings" pitchFamily="2" charset="2"/>
                <a:buChar char="ü"/>
              </a:pPr>
              <a:r>
                <a:rPr lang="en-US" altLang="ja-JP" sz="1200" dirty="0" smtClean="0">
                  <a:ln w="1905"/>
                  <a:solidFill>
                    <a:schemeClr val="accent1">
                      <a:lumMod val="75000"/>
                    </a:schemeClr>
                  </a:solidFill>
                  <a:effectLst>
                    <a:innerShdw blurRad="69850" dist="43180" dir="5400000">
                      <a:srgbClr val="000000">
                        <a:alpha val="65000"/>
                      </a:srgbClr>
                    </a:innerShdw>
                  </a:effectLst>
                  <a:latin typeface="HGP創英角ｺﾞｼｯｸUB" pitchFamily="50" charset="-128"/>
                  <a:ea typeface="HGP創英角ｺﾞｼｯｸUB" pitchFamily="50" charset="-128"/>
                </a:rPr>
                <a:t>Program Cooperation</a:t>
              </a:r>
              <a:endParaRPr lang="en-US" altLang="ja-JP" sz="1200" dirty="0">
                <a:ln w="1905"/>
                <a:solidFill>
                  <a:schemeClr val="accent1">
                    <a:lumMod val="75000"/>
                  </a:schemeClr>
                </a:solidFill>
                <a:effectLst>
                  <a:innerShdw blurRad="69850" dist="43180" dir="5400000">
                    <a:srgbClr val="000000">
                      <a:alpha val="65000"/>
                    </a:srgbClr>
                  </a:innerShdw>
                </a:effectLst>
                <a:latin typeface="HGP創英角ｺﾞｼｯｸUB" pitchFamily="50" charset="-128"/>
                <a:ea typeface="HGP創英角ｺﾞｼｯｸUB" pitchFamily="50" charset="-128"/>
              </a:endParaRPr>
            </a:p>
            <a:p>
              <a:pPr marL="342900" indent="-342900" algn="l" eaLnBrk="1" hangingPunct="1">
                <a:buFont typeface="Wingdings" pitchFamily="2" charset="2"/>
                <a:buChar char="ü"/>
              </a:pPr>
              <a:r>
                <a:rPr lang="en-US" altLang="ja-JP" sz="1200" dirty="0" smtClean="0">
                  <a:ln w="1905"/>
                  <a:solidFill>
                    <a:schemeClr val="accent1">
                      <a:lumMod val="75000"/>
                    </a:schemeClr>
                  </a:solidFill>
                  <a:effectLst>
                    <a:innerShdw blurRad="69850" dist="43180" dir="5400000">
                      <a:srgbClr val="000000">
                        <a:alpha val="65000"/>
                      </a:srgbClr>
                    </a:innerShdw>
                  </a:effectLst>
                  <a:latin typeface="HGP創英角ｺﾞｼｯｸUB" pitchFamily="50" charset="-128"/>
                  <a:ea typeface="HGP創英角ｺﾞｼｯｸUB" pitchFamily="50" charset="-128"/>
                </a:rPr>
                <a:t>Program Portability</a:t>
              </a:r>
            </a:p>
            <a:p>
              <a:pPr algn="l" eaLnBrk="1" hangingPunct="1"/>
              <a:r>
                <a:rPr lang="en-US" altLang="ja-JP" sz="1600" u="sng" dirty="0" smtClean="0">
                  <a:ln w="1905"/>
                  <a:solidFill>
                    <a:schemeClr val="accent1">
                      <a:lumMod val="75000"/>
                    </a:schemeClr>
                  </a:solidFill>
                  <a:effectLst>
                    <a:innerShdw blurRad="69850" dist="43180" dir="5400000">
                      <a:srgbClr val="000000">
                        <a:alpha val="65000"/>
                      </a:srgbClr>
                    </a:innerShdw>
                  </a:effectLst>
                  <a:latin typeface="HGP創英角ｺﾞｼｯｸUB" pitchFamily="50" charset="-128"/>
                  <a:ea typeface="HGP創英角ｺﾞｼｯｸUB" pitchFamily="50" charset="-128"/>
                </a:rPr>
                <a:t>Open Data</a:t>
              </a:r>
            </a:p>
            <a:p>
              <a:pPr marL="285750" indent="-285750" algn="l" eaLnBrk="1" hangingPunct="1">
                <a:buFont typeface="Wingdings" pitchFamily="2" charset="2"/>
                <a:buChar char="ü"/>
              </a:pPr>
              <a:r>
                <a:rPr lang="en-US" altLang="ja-JP" sz="1200" dirty="0" smtClean="0">
                  <a:ln w="1905"/>
                  <a:solidFill>
                    <a:schemeClr val="accent1">
                      <a:lumMod val="75000"/>
                    </a:schemeClr>
                  </a:solidFill>
                  <a:effectLst>
                    <a:innerShdw blurRad="69850" dist="43180" dir="5400000">
                      <a:srgbClr val="000000">
                        <a:alpha val="65000"/>
                      </a:srgbClr>
                    </a:innerShdw>
                  </a:effectLst>
                  <a:latin typeface="HGP創英角ｺﾞｼｯｸUB" pitchFamily="50" charset="-128"/>
                  <a:ea typeface="HGP創英角ｺﾞｼｯｸUB" pitchFamily="50" charset="-128"/>
                </a:rPr>
                <a:t>Interoperable Data</a:t>
              </a:r>
            </a:p>
            <a:p>
              <a:pPr algn="l" eaLnBrk="1" hangingPunct="1"/>
              <a:r>
                <a:rPr lang="en-US" altLang="ja-JP" sz="1600" dirty="0" smtClean="0">
                  <a:ln w="1905"/>
                  <a:solidFill>
                    <a:schemeClr val="accent1">
                      <a:lumMod val="75000"/>
                    </a:schemeClr>
                  </a:solidFill>
                  <a:effectLst>
                    <a:innerShdw blurRad="69850" dist="43180" dir="5400000">
                      <a:srgbClr val="000000">
                        <a:alpha val="65000"/>
                      </a:srgbClr>
                    </a:innerShdw>
                  </a:effectLst>
                  <a:latin typeface="HGP創英角ｺﾞｼｯｸUB" pitchFamily="50" charset="-128"/>
                  <a:ea typeface="HGP創英角ｺﾞｼｯｸUB" pitchFamily="50" charset="-128"/>
                </a:rPr>
                <a:t>Open Source</a:t>
              </a:r>
            </a:p>
            <a:p>
              <a:pPr marL="285750" indent="-285750" algn="l" eaLnBrk="1" hangingPunct="1">
                <a:buFont typeface="Wingdings" pitchFamily="2" charset="2"/>
                <a:buChar char="ü"/>
              </a:pPr>
              <a:r>
                <a:rPr lang="en-US" altLang="ja-JP" sz="1200" dirty="0" smtClean="0">
                  <a:ln w="1905"/>
                  <a:solidFill>
                    <a:schemeClr val="accent1">
                      <a:lumMod val="75000"/>
                    </a:schemeClr>
                  </a:solidFill>
                  <a:effectLst>
                    <a:innerShdw blurRad="69850" dist="43180" dir="5400000">
                      <a:srgbClr val="000000">
                        <a:alpha val="65000"/>
                      </a:srgbClr>
                    </a:innerShdw>
                  </a:effectLst>
                  <a:latin typeface="HGP創英角ｺﾞｼｯｸUB" pitchFamily="50" charset="-128"/>
                  <a:ea typeface="HGP創英角ｺﾞｼｯｸUB" pitchFamily="50" charset="-128"/>
                </a:rPr>
                <a:t>Quality with Community</a:t>
              </a:r>
              <a:endParaRPr lang="en-US" altLang="ja-JP" sz="1200" dirty="0">
                <a:ln w="1905"/>
                <a:solidFill>
                  <a:schemeClr val="accent1">
                    <a:lumMod val="75000"/>
                  </a:schemeClr>
                </a:solidFill>
                <a:effectLst>
                  <a:innerShdw blurRad="69850" dist="43180" dir="5400000">
                    <a:srgbClr val="000000">
                      <a:alpha val="65000"/>
                    </a:srgbClr>
                  </a:innerShdw>
                </a:effectLst>
                <a:latin typeface="HGP創英角ｺﾞｼｯｸUB" pitchFamily="50" charset="-128"/>
                <a:ea typeface="HGP創英角ｺﾞｼｯｸUB" pitchFamily="50" charset="-128"/>
              </a:endParaRPr>
            </a:p>
          </p:txBody>
        </p:sp>
        <p:sp>
          <p:nvSpPr>
            <p:cNvPr id="31" name="テキスト ボックス 30"/>
            <p:cNvSpPr txBox="1"/>
            <p:nvPr/>
          </p:nvSpPr>
          <p:spPr>
            <a:xfrm>
              <a:off x="6628352" y="5078544"/>
              <a:ext cx="2037149" cy="338554"/>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r>
                <a:rPr kumimoji="1" lang="en-US" altLang="ja-JP" sz="800" dirty="0" smtClean="0">
                  <a:latin typeface="HGP創英角ｺﾞｼｯｸUB" pitchFamily="50" charset="-128"/>
                  <a:ea typeface="HGP創英角ｺﾞｼｯｸUB" pitchFamily="50" charset="-128"/>
                </a:rPr>
                <a:t>NASA Application on </a:t>
              </a:r>
              <a:r>
                <a:rPr kumimoji="1" lang="en-US" altLang="ja-JP" sz="800" dirty="0" err="1" smtClean="0">
                  <a:latin typeface="HGP創英角ｺﾞｼｯｸUB" pitchFamily="50" charset="-128"/>
                  <a:ea typeface="HGP創英角ｺﾞｼｯｸUB" pitchFamily="50" charset="-128"/>
                </a:rPr>
                <a:t>edubase</a:t>
              </a:r>
              <a:r>
                <a:rPr kumimoji="1" lang="en-US" altLang="ja-JP" sz="800" dirty="0" smtClean="0">
                  <a:latin typeface="HGP創英角ｺﾞｼｯｸUB" pitchFamily="50" charset="-128"/>
                  <a:ea typeface="HGP創英角ｺﾞｼｯｸUB" pitchFamily="50" charset="-128"/>
                </a:rPr>
                <a:t> Cloud: </a:t>
              </a:r>
            </a:p>
            <a:p>
              <a:r>
                <a:rPr kumimoji="1" lang="en-US" altLang="ja-JP" sz="800" dirty="0" err="1" smtClean="0">
                  <a:latin typeface="HGP創英角ｺﾞｼｯｸUB" pitchFamily="50" charset="-128"/>
                  <a:ea typeface="HGP創英角ｺﾞｼｯｸUB" pitchFamily="50" charset="-128"/>
                </a:rPr>
                <a:t>WideWide</a:t>
              </a:r>
              <a:r>
                <a:rPr kumimoji="1" lang="en-US" altLang="ja-JP" sz="800" dirty="0" smtClean="0">
                  <a:latin typeface="HGP創英角ｺﾞｼｯｸUB" pitchFamily="50" charset="-128"/>
                  <a:ea typeface="HGP創英角ｺﾞｼｯｸUB" pitchFamily="50" charset="-128"/>
                </a:rPr>
                <a:t> Telescope</a:t>
              </a:r>
              <a:endParaRPr kumimoji="1" lang="ja-JP" altLang="en-US" sz="800" dirty="0">
                <a:latin typeface="HGP創英角ｺﾞｼｯｸUB" pitchFamily="50" charset="-128"/>
                <a:ea typeface="HGP創英角ｺﾞｼｯｸUB" pitchFamily="50" charset="-128"/>
              </a:endParaRPr>
            </a:p>
          </p:txBody>
        </p:sp>
        <p:sp>
          <p:nvSpPr>
            <p:cNvPr id="32" name="テキスト ボックス 31"/>
            <p:cNvSpPr txBox="1"/>
            <p:nvPr/>
          </p:nvSpPr>
          <p:spPr>
            <a:xfrm>
              <a:off x="458116" y="5106670"/>
              <a:ext cx="1809628" cy="338554"/>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r>
                <a:rPr kumimoji="1" lang="en-US" altLang="ja-JP" sz="800" dirty="0" smtClean="0">
                  <a:latin typeface="HGP創英角ｺﾞｼｯｸUB" pitchFamily="50" charset="-128"/>
                  <a:ea typeface="HGP創英角ｺﾞｼｯｸUB" pitchFamily="50" charset="-128"/>
                </a:rPr>
                <a:t>NII Application on Nebula: </a:t>
              </a:r>
            </a:p>
            <a:p>
              <a:r>
                <a:rPr kumimoji="1" lang="en-US" altLang="ja-JP" sz="800" dirty="0" err="1" smtClean="0">
                  <a:latin typeface="HGP創英角ｺﾞｼｯｸUB" pitchFamily="50" charset="-128"/>
                  <a:ea typeface="HGP創英角ｺﾞｼｯｸUB" pitchFamily="50" charset="-128"/>
                </a:rPr>
                <a:t>Hadoop</a:t>
              </a:r>
              <a:r>
                <a:rPr kumimoji="1" lang="en-US" altLang="ja-JP" sz="800" dirty="0" smtClean="0">
                  <a:latin typeface="HGP創英角ｺﾞｼｯｸUB" pitchFamily="50" charset="-128"/>
                  <a:ea typeface="HGP創英角ｺﾞｼｯｸUB" pitchFamily="50" charset="-128"/>
                </a:rPr>
                <a:t>  system developed at NIII</a:t>
              </a:r>
              <a:endParaRPr kumimoji="1" lang="ja-JP" altLang="en-US" sz="800" dirty="0">
                <a:latin typeface="HGP創英角ｺﾞｼｯｸUB" pitchFamily="50" charset="-128"/>
                <a:ea typeface="HGP創英角ｺﾞｼｯｸUB" pitchFamily="50" charset="-128"/>
              </a:endParaRPr>
            </a:p>
          </p:txBody>
        </p:sp>
      </p:grpSp>
      <p:sp>
        <p:nvSpPr>
          <p:cNvPr id="17" name="スライド番号プレースホルダ 3"/>
          <p:cNvSpPr>
            <a:spLocks noGrp="1"/>
          </p:cNvSpPr>
          <p:nvPr>
            <p:ph type="sldNum" sz="quarter" idx="10"/>
          </p:nvPr>
        </p:nvSpPr>
        <p:spPr bwMode="auto">
          <a:xfrm>
            <a:off x="8608441" y="6669360"/>
            <a:ext cx="500063" cy="142875"/>
          </a:xfrm>
          <a:ln>
            <a:miter lim="800000"/>
            <a:headEnd/>
            <a:tailEnd/>
          </a:ln>
        </p:spPr>
        <p:txBody>
          <a:bodyPr wrap="square" numCol="1" anchorCtr="0" compatLnSpc="1">
            <a:prstTxWarp prst="textNoShape">
              <a:avLst/>
            </a:prstTxWarp>
          </a:bodyPr>
          <a:lstStyle/>
          <a:p>
            <a:pPr fontAlgn="base">
              <a:spcBef>
                <a:spcPct val="0"/>
              </a:spcBef>
              <a:spcAft>
                <a:spcPct val="0"/>
              </a:spcAft>
              <a:defRPr/>
            </a:pPr>
            <a:fld id="{CC14EB03-91C2-4355-A447-F99D8E4EA993}" type="slidenum">
              <a:rPr lang="ja-JP" altLang="en-US" smtClean="0"/>
              <a:pPr fontAlgn="base">
                <a:spcBef>
                  <a:spcPct val="0"/>
                </a:spcBef>
                <a:spcAft>
                  <a:spcPct val="0"/>
                </a:spcAft>
                <a:defRPr/>
              </a:pPr>
              <a:t>12</a:t>
            </a:fld>
            <a:endParaRPr lang="ja-JP" altLang="en-US" dirty="0" smtClean="0"/>
          </a:p>
        </p:txBody>
      </p:sp>
    </p:spTree>
    <p:extLst>
      <p:ext uri="{BB962C8B-B14F-4D97-AF65-F5344CB8AC3E}">
        <p14:creationId xmlns:p14="http://schemas.microsoft.com/office/powerpoint/2010/main" xmlns="" val="3859315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outVertic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タイトル 1"/>
          <p:cNvSpPr>
            <a:spLocks noGrp="1"/>
          </p:cNvSpPr>
          <p:nvPr>
            <p:ph type="title"/>
          </p:nvPr>
        </p:nvSpPr>
        <p:spPr>
          <a:xfrm>
            <a:off x="457200" y="214313"/>
            <a:ext cx="8229600" cy="582612"/>
          </a:xfrm>
        </p:spPr>
        <p:txBody>
          <a:bodyPr/>
          <a:lstStyle/>
          <a:p>
            <a:r>
              <a:rPr lang="en-US" altLang="ja-JP" smtClean="0">
                <a:latin typeface="HGP創英角ｺﾞｼｯｸUB" pitchFamily="50" charset="-128"/>
                <a:ea typeface="HGP創英角ｺﾞｼｯｸUB" pitchFamily="50" charset="-128"/>
              </a:rPr>
              <a:t>NII – NASA </a:t>
            </a:r>
            <a:r>
              <a:rPr kumimoji="0" lang="en-US" altLang="ja-JP" smtClean="0">
                <a:latin typeface="HGP創英角ｺﾞｼｯｸUB" pitchFamily="50" charset="-128"/>
                <a:ea typeface="HGP創英角ｺﾞｼｯｸUB" pitchFamily="50" charset="-128"/>
              </a:rPr>
              <a:t>Cloud Collaboration</a:t>
            </a:r>
            <a:r>
              <a:rPr kumimoji="0" lang="ja-JP" altLang="en-US" smtClean="0">
                <a:latin typeface="HGP創英角ｺﾞｼｯｸUB" pitchFamily="50" charset="-128"/>
                <a:ea typeface="HGP創英角ｺﾞｼｯｸUB" pitchFamily="50" charset="-128"/>
              </a:rPr>
              <a:t>　</a:t>
            </a:r>
            <a:endParaRPr lang="ja-JP" altLang="en-US" smtClean="0">
              <a:latin typeface="HGP創英角ｺﾞｼｯｸUB" pitchFamily="50" charset="-128"/>
              <a:ea typeface="HGP創英角ｺﾞｼｯｸUB" pitchFamily="50" charset="-128"/>
            </a:endParaRPr>
          </a:p>
        </p:txBody>
      </p:sp>
      <p:sp>
        <p:nvSpPr>
          <p:cNvPr id="5" name="Content Placeholder 1"/>
          <p:cNvSpPr txBox="1">
            <a:spLocks/>
          </p:cNvSpPr>
          <p:nvPr/>
        </p:nvSpPr>
        <p:spPr bwMode="auto">
          <a:xfrm>
            <a:off x="0" y="981075"/>
            <a:ext cx="9036050" cy="1511300"/>
          </a:xfrm>
          <a:prstGeom prst="rect">
            <a:avLst/>
          </a:prstGeom>
          <a:noFill/>
          <a:ln w="9525">
            <a:noFill/>
            <a:miter lim="800000"/>
            <a:headEnd/>
            <a:tailEnd/>
          </a:ln>
        </p:spPr>
        <p:txBody>
          <a:bodyPr/>
          <a:lstStyle/>
          <a:p>
            <a:pPr marL="514350" indent="-514350">
              <a:spcBef>
                <a:spcPct val="20000"/>
              </a:spcBef>
              <a:buClr>
                <a:schemeClr val="bg1"/>
              </a:buClr>
              <a:defRPr/>
            </a:pPr>
            <a:r>
              <a:rPr lang="ja-JP" altLang="en-US" sz="2000" dirty="0" smtClean="0">
                <a:solidFill>
                  <a:srgbClr val="000000"/>
                </a:solidFill>
                <a:latin typeface="HGP創英角ｺﾞｼｯｸUB" pitchFamily="50" charset="-128"/>
                <a:ea typeface="HGP創英角ｺﾞｼｯｸUB" pitchFamily="50" charset="-128"/>
              </a:rPr>
              <a:t>双方</a:t>
            </a:r>
            <a:r>
              <a:rPr lang="ja-JP" altLang="en-US" sz="2000" dirty="0">
                <a:solidFill>
                  <a:srgbClr val="000000"/>
                </a:solidFill>
                <a:latin typeface="HGP創英角ｺﾞｼｯｸUB" pitchFamily="50" charset="-128"/>
                <a:ea typeface="HGP創英角ｺﾞｼｯｸUB" pitchFamily="50" charset="-128"/>
              </a:rPr>
              <a:t>のオープンソースクラウド基盤</a:t>
            </a:r>
            <a:r>
              <a:rPr lang="ja-JP" altLang="en-US" sz="2000" dirty="0" smtClean="0">
                <a:solidFill>
                  <a:srgbClr val="000000"/>
                </a:solidFill>
                <a:latin typeface="HGP創英角ｺﾞｼｯｸUB" pitchFamily="50" charset="-128"/>
                <a:ea typeface="HGP創英角ｺﾞｼｯｸUB" pitchFamily="50" charset="-128"/>
              </a:rPr>
              <a:t>の相互</a:t>
            </a:r>
            <a:r>
              <a:rPr lang="ja-JP" altLang="en-US" sz="2000" dirty="0">
                <a:solidFill>
                  <a:srgbClr val="000000"/>
                </a:solidFill>
                <a:latin typeface="HGP創英角ｺﾞｼｯｸUB" pitchFamily="50" charset="-128"/>
                <a:ea typeface="HGP創英角ｺﾞｼｯｸUB" pitchFamily="50" charset="-128"/>
              </a:rPr>
              <a:t>運用性を向上させるための</a:t>
            </a:r>
            <a:r>
              <a:rPr lang="ja-JP" altLang="en-US" sz="2000" dirty="0" smtClean="0">
                <a:solidFill>
                  <a:srgbClr val="000000"/>
                </a:solidFill>
                <a:latin typeface="HGP創英角ｺﾞｼｯｸUB" pitchFamily="50" charset="-128"/>
                <a:ea typeface="HGP創英角ｺﾞｼｯｸUB" pitchFamily="50" charset="-128"/>
              </a:rPr>
              <a:t>活動</a:t>
            </a:r>
            <a:endParaRPr lang="en-US" altLang="ja-JP" sz="2000" dirty="0">
              <a:solidFill>
                <a:srgbClr val="000000"/>
              </a:solidFill>
              <a:latin typeface="HGP創英角ｺﾞｼｯｸUB" pitchFamily="50" charset="-128"/>
              <a:ea typeface="HGP創英角ｺﾞｼｯｸUB" pitchFamily="50" charset="-128"/>
            </a:endParaRPr>
          </a:p>
          <a:p>
            <a:pPr marL="514350" indent="-514350">
              <a:spcBef>
                <a:spcPct val="20000"/>
              </a:spcBef>
              <a:buClr>
                <a:schemeClr val="bg1"/>
              </a:buClr>
              <a:defRPr/>
            </a:pPr>
            <a:r>
              <a:rPr lang="ja-JP" altLang="en-US" sz="2000" dirty="0">
                <a:solidFill>
                  <a:srgbClr val="000000"/>
                </a:solidFill>
                <a:latin typeface="HGP創英角ｺﾞｼｯｸUB" pitchFamily="50" charset="-128"/>
                <a:ea typeface="HGP創英角ｺﾞｼｯｸUB" pitchFamily="50" charset="-128"/>
              </a:rPr>
              <a:t>  （共にオープンソースで構築されており、商用クラウドプロバイダとの相互連携が</a:t>
            </a:r>
            <a:endParaRPr lang="en-US" altLang="ja-JP" sz="2000" dirty="0">
              <a:solidFill>
                <a:srgbClr val="000000"/>
              </a:solidFill>
              <a:latin typeface="HGP創英角ｺﾞｼｯｸUB" pitchFamily="50" charset="-128"/>
              <a:ea typeface="HGP創英角ｺﾞｼｯｸUB" pitchFamily="50" charset="-128"/>
            </a:endParaRPr>
          </a:p>
          <a:p>
            <a:pPr marL="514350" indent="-514350">
              <a:spcBef>
                <a:spcPct val="20000"/>
              </a:spcBef>
              <a:buClr>
                <a:schemeClr val="bg1"/>
              </a:buClr>
              <a:defRPr/>
            </a:pPr>
            <a:r>
              <a:rPr lang="en-US" altLang="ja-JP" sz="2000" dirty="0">
                <a:solidFill>
                  <a:srgbClr val="000000"/>
                </a:solidFill>
                <a:latin typeface="HGP創英角ｺﾞｼｯｸUB" pitchFamily="50" charset="-128"/>
                <a:ea typeface="HGP創英角ｺﾞｼｯｸUB" pitchFamily="50" charset="-128"/>
              </a:rPr>
              <a:t>    </a:t>
            </a:r>
            <a:r>
              <a:rPr lang="ja-JP" altLang="en-US" sz="2000" dirty="0">
                <a:solidFill>
                  <a:srgbClr val="000000"/>
                </a:solidFill>
                <a:latin typeface="HGP創英角ｺﾞｼｯｸUB" pitchFamily="50" charset="-128"/>
                <a:ea typeface="HGP創英角ｺﾞｼｯｸUB" pitchFamily="50" charset="-128"/>
              </a:rPr>
              <a:t>できるＡＰＩを採用）</a:t>
            </a:r>
            <a:endParaRPr lang="en-US" altLang="ja-JP" sz="2000" dirty="0">
              <a:solidFill>
                <a:srgbClr val="000000"/>
              </a:solidFill>
              <a:latin typeface="HGP創英角ｺﾞｼｯｸUB" pitchFamily="50" charset="-128"/>
              <a:ea typeface="HGP創英角ｺﾞｼｯｸUB" pitchFamily="50" charset="-128"/>
            </a:endParaRPr>
          </a:p>
        </p:txBody>
      </p:sp>
      <p:pic>
        <p:nvPicPr>
          <p:cNvPr id="38916" name="Picture 4" descr="MC900431620[1]"/>
          <p:cNvPicPr>
            <a:picLocks noChangeAspect="1" noChangeArrowheads="1"/>
          </p:cNvPicPr>
          <p:nvPr/>
        </p:nvPicPr>
        <p:blipFill>
          <a:blip r:embed="rId3" cstate="print">
            <a:lum bright="40000"/>
          </a:blip>
          <a:srcRect/>
          <a:stretch>
            <a:fillRect/>
          </a:stretch>
        </p:blipFill>
        <p:spPr bwMode="auto">
          <a:xfrm>
            <a:off x="2325688" y="2564085"/>
            <a:ext cx="3322637" cy="3600450"/>
          </a:xfrm>
          <a:prstGeom prst="rect">
            <a:avLst/>
          </a:prstGeom>
          <a:noFill/>
          <a:ln w="9525">
            <a:noFill/>
            <a:miter lim="800000"/>
            <a:headEnd/>
            <a:tailEnd/>
          </a:ln>
        </p:spPr>
      </p:pic>
      <p:pic>
        <p:nvPicPr>
          <p:cNvPr id="38917" name="Picture 5"/>
          <p:cNvPicPr>
            <a:picLocks noChangeAspect="1" noChangeArrowheads="1"/>
          </p:cNvPicPr>
          <p:nvPr/>
        </p:nvPicPr>
        <p:blipFill>
          <a:blip r:embed="rId4" cstate="print"/>
          <a:srcRect/>
          <a:stretch>
            <a:fillRect/>
          </a:stretch>
        </p:blipFill>
        <p:spPr bwMode="auto">
          <a:xfrm>
            <a:off x="5083175" y="2997473"/>
            <a:ext cx="2792413" cy="2419350"/>
          </a:xfrm>
          <a:prstGeom prst="rect">
            <a:avLst/>
          </a:prstGeom>
          <a:noFill/>
          <a:ln w="9525">
            <a:noFill/>
            <a:miter lim="800000"/>
            <a:headEnd/>
            <a:tailEnd/>
          </a:ln>
        </p:spPr>
      </p:pic>
      <p:sp>
        <p:nvSpPr>
          <p:cNvPr id="38918" name="AutoShape 6"/>
          <p:cNvSpPr>
            <a:spLocks noChangeArrowheads="1"/>
          </p:cNvSpPr>
          <p:nvPr/>
        </p:nvSpPr>
        <p:spPr bwMode="auto">
          <a:xfrm>
            <a:off x="430213" y="2276748"/>
            <a:ext cx="3424237" cy="3455987"/>
          </a:xfrm>
          <a:prstGeom prst="roundRect">
            <a:avLst>
              <a:gd name="adj" fmla="val 8949"/>
            </a:avLst>
          </a:prstGeom>
          <a:noFill/>
          <a:ln w="9525">
            <a:solidFill>
              <a:srgbClr val="008000"/>
            </a:solidFill>
            <a:prstDash val="sysDot"/>
            <a:round/>
            <a:headEnd/>
            <a:tailEnd/>
          </a:ln>
        </p:spPr>
        <p:txBody>
          <a:bodyPr wrap="none" anchor="ctr"/>
          <a:lstStyle/>
          <a:p>
            <a:endParaRPr lang="ja-JP" altLang="en-US">
              <a:latin typeface="HGP創英角ｺﾞｼｯｸUB" pitchFamily="50" charset="-128"/>
              <a:ea typeface="HGP創英角ｺﾞｼｯｸUB" pitchFamily="50" charset="-128"/>
            </a:endParaRPr>
          </a:p>
        </p:txBody>
      </p:sp>
      <p:pic>
        <p:nvPicPr>
          <p:cNvPr id="38919" name="Picture 8"/>
          <p:cNvPicPr>
            <a:picLocks noChangeAspect="1" noChangeArrowheads="1"/>
          </p:cNvPicPr>
          <p:nvPr/>
        </p:nvPicPr>
        <p:blipFill>
          <a:blip r:embed="rId4" cstate="print"/>
          <a:srcRect/>
          <a:stretch>
            <a:fillRect/>
          </a:stretch>
        </p:blipFill>
        <p:spPr bwMode="auto">
          <a:xfrm>
            <a:off x="795338" y="2997473"/>
            <a:ext cx="2792412" cy="2419350"/>
          </a:xfrm>
          <a:prstGeom prst="rect">
            <a:avLst/>
          </a:prstGeom>
          <a:noFill/>
          <a:ln w="9525">
            <a:noFill/>
            <a:miter lim="800000"/>
            <a:headEnd/>
            <a:tailEnd/>
          </a:ln>
        </p:spPr>
      </p:pic>
      <p:pic>
        <p:nvPicPr>
          <p:cNvPr id="38920" name="Picture 9" descr="NII"/>
          <p:cNvPicPr>
            <a:picLocks noChangeAspect="1" noChangeArrowheads="1"/>
          </p:cNvPicPr>
          <p:nvPr/>
        </p:nvPicPr>
        <p:blipFill>
          <a:blip r:embed="rId5" cstate="print"/>
          <a:srcRect/>
          <a:stretch>
            <a:fillRect/>
          </a:stretch>
        </p:blipFill>
        <p:spPr bwMode="auto">
          <a:xfrm>
            <a:off x="2325688" y="2203723"/>
            <a:ext cx="1446212" cy="327025"/>
          </a:xfrm>
          <a:prstGeom prst="rect">
            <a:avLst/>
          </a:prstGeom>
          <a:noFill/>
          <a:ln w="9525">
            <a:noFill/>
            <a:miter lim="800000"/>
            <a:headEnd/>
            <a:tailEnd/>
          </a:ln>
        </p:spPr>
      </p:pic>
      <p:pic>
        <p:nvPicPr>
          <p:cNvPr id="38921" name="Picture 10" descr="NASA"/>
          <p:cNvPicPr>
            <a:picLocks noChangeAspect="1" noChangeArrowheads="1"/>
          </p:cNvPicPr>
          <p:nvPr/>
        </p:nvPicPr>
        <p:blipFill>
          <a:blip r:embed="rId6" cstate="print"/>
          <a:srcRect/>
          <a:stretch>
            <a:fillRect/>
          </a:stretch>
        </p:blipFill>
        <p:spPr bwMode="auto">
          <a:xfrm>
            <a:off x="4818063" y="2132285"/>
            <a:ext cx="663575" cy="612775"/>
          </a:xfrm>
          <a:prstGeom prst="rect">
            <a:avLst/>
          </a:prstGeom>
          <a:noFill/>
          <a:ln w="9525">
            <a:noFill/>
            <a:miter lim="800000"/>
            <a:headEnd/>
            <a:tailEnd/>
          </a:ln>
        </p:spPr>
      </p:pic>
      <p:pic>
        <p:nvPicPr>
          <p:cNvPr id="38922" name="Picture 11" descr="MC900349411[1]"/>
          <p:cNvPicPr>
            <a:picLocks noChangeAspect="1" noChangeArrowheads="1"/>
          </p:cNvPicPr>
          <p:nvPr/>
        </p:nvPicPr>
        <p:blipFill>
          <a:blip r:embed="rId7" cstate="print"/>
          <a:srcRect/>
          <a:stretch>
            <a:fillRect/>
          </a:stretch>
        </p:blipFill>
        <p:spPr bwMode="auto">
          <a:xfrm>
            <a:off x="7277100" y="2060848"/>
            <a:ext cx="1063625" cy="893762"/>
          </a:xfrm>
          <a:prstGeom prst="rect">
            <a:avLst/>
          </a:prstGeom>
          <a:noFill/>
          <a:ln w="9525">
            <a:noFill/>
            <a:miter lim="800000"/>
            <a:headEnd/>
            <a:tailEnd/>
          </a:ln>
        </p:spPr>
      </p:pic>
      <p:pic>
        <p:nvPicPr>
          <p:cNvPr id="38923" name="Picture 12" descr="MC900046062[1]"/>
          <p:cNvPicPr>
            <a:picLocks noChangeAspect="1" noChangeArrowheads="1"/>
          </p:cNvPicPr>
          <p:nvPr/>
        </p:nvPicPr>
        <p:blipFill>
          <a:blip r:embed="rId8" cstate="print"/>
          <a:srcRect/>
          <a:stretch>
            <a:fillRect/>
          </a:stretch>
        </p:blipFill>
        <p:spPr bwMode="auto">
          <a:xfrm>
            <a:off x="463550" y="2348185"/>
            <a:ext cx="874713" cy="1268413"/>
          </a:xfrm>
          <a:prstGeom prst="rect">
            <a:avLst/>
          </a:prstGeom>
          <a:noFill/>
          <a:ln w="9525">
            <a:noFill/>
            <a:miter lim="800000"/>
            <a:headEnd/>
            <a:tailEnd/>
          </a:ln>
        </p:spPr>
      </p:pic>
      <p:sp>
        <p:nvSpPr>
          <p:cNvPr id="38924" name="Arc 14"/>
          <p:cNvSpPr>
            <a:spLocks/>
          </p:cNvSpPr>
          <p:nvPr/>
        </p:nvSpPr>
        <p:spPr bwMode="auto">
          <a:xfrm flipH="1" flipV="1">
            <a:off x="2855913" y="4653235"/>
            <a:ext cx="4387850" cy="935038"/>
          </a:xfrm>
          <a:custGeom>
            <a:avLst/>
            <a:gdLst>
              <a:gd name="T0" fmla="*/ 0 w 42610"/>
              <a:gd name="T1" fmla="*/ 2147483647 h 21600"/>
              <a:gd name="T2" fmla="*/ 2147483647 w 42610"/>
              <a:gd name="T3" fmla="*/ 2147483647 h 21600"/>
              <a:gd name="T4" fmla="*/ 2147483647 w 42610"/>
              <a:gd name="T5" fmla="*/ 2147483647 h 21600"/>
              <a:gd name="T6" fmla="*/ 0 60000 65536"/>
              <a:gd name="T7" fmla="*/ 0 60000 65536"/>
              <a:gd name="T8" fmla="*/ 0 60000 65536"/>
              <a:gd name="T9" fmla="*/ 0 w 42610"/>
              <a:gd name="T10" fmla="*/ 0 h 21600"/>
              <a:gd name="T11" fmla="*/ 42610 w 42610"/>
              <a:gd name="T12" fmla="*/ 21600 h 21600"/>
            </a:gdLst>
            <a:ahLst/>
            <a:cxnLst>
              <a:cxn ang="T6">
                <a:pos x="T0" y="T1"/>
              </a:cxn>
              <a:cxn ang="T7">
                <a:pos x="T2" y="T3"/>
              </a:cxn>
              <a:cxn ang="T8">
                <a:pos x="T4" y="T5"/>
              </a:cxn>
            </a:cxnLst>
            <a:rect l="T9" t="T10" r="T11" b="T12"/>
            <a:pathLst>
              <a:path w="42610" h="21600" fill="none" extrusionOk="0">
                <a:moveTo>
                  <a:pt x="0" y="18667"/>
                </a:moveTo>
                <a:cubicBezTo>
                  <a:pt x="1466" y="7971"/>
                  <a:pt x="10604" y="-1"/>
                  <a:pt x="21400" y="0"/>
                </a:cubicBezTo>
                <a:cubicBezTo>
                  <a:pt x="31754" y="0"/>
                  <a:pt x="40651" y="7347"/>
                  <a:pt x="42610" y="17514"/>
                </a:cubicBezTo>
              </a:path>
              <a:path w="42610" h="21600" stroke="0" extrusionOk="0">
                <a:moveTo>
                  <a:pt x="0" y="18667"/>
                </a:moveTo>
                <a:cubicBezTo>
                  <a:pt x="1466" y="7971"/>
                  <a:pt x="10604" y="-1"/>
                  <a:pt x="21400" y="0"/>
                </a:cubicBezTo>
                <a:cubicBezTo>
                  <a:pt x="31754" y="0"/>
                  <a:pt x="40651" y="7347"/>
                  <a:pt x="42610" y="17514"/>
                </a:cubicBezTo>
                <a:lnTo>
                  <a:pt x="21400" y="21600"/>
                </a:lnTo>
                <a:close/>
              </a:path>
            </a:pathLst>
          </a:custGeom>
          <a:noFill/>
          <a:ln w="76200">
            <a:solidFill>
              <a:srgbClr val="800000"/>
            </a:solidFill>
            <a:round/>
            <a:headEnd type="triangle" w="lg" len="lg"/>
            <a:tailEnd type="triangle" w="lg" len="lg"/>
          </a:ln>
        </p:spPr>
        <p:txBody>
          <a:bodyPr wrap="none" anchor="ctr"/>
          <a:lstStyle/>
          <a:p>
            <a:endParaRPr lang="ja-JP" altLang="en-US">
              <a:latin typeface="HGP創英角ｺﾞｼｯｸUB" pitchFamily="50" charset="-128"/>
              <a:ea typeface="HGP創英角ｺﾞｼｯｸUB" pitchFamily="50" charset="-128"/>
            </a:endParaRPr>
          </a:p>
        </p:txBody>
      </p:sp>
      <p:sp>
        <p:nvSpPr>
          <p:cNvPr id="38925" name="AutoShape 15"/>
          <p:cNvSpPr>
            <a:spLocks noChangeArrowheads="1"/>
          </p:cNvSpPr>
          <p:nvPr/>
        </p:nvSpPr>
        <p:spPr bwMode="auto">
          <a:xfrm>
            <a:off x="4818063" y="2276748"/>
            <a:ext cx="3324225" cy="3455987"/>
          </a:xfrm>
          <a:prstGeom prst="roundRect">
            <a:avLst>
              <a:gd name="adj" fmla="val 6977"/>
            </a:avLst>
          </a:prstGeom>
          <a:noFill/>
          <a:ln w="9525">
            <a:solidFill>
              <a:srgbClr val="008000"/>
            </a:solidFill>
            <a:prstDash val="sysDot"/>
            <a:round/>
            <a:headEnd/>
            <a:tailEnd/>
          </a:ln>
        </p:spPr>
        <p:txBody>
          <a:bodyPr wrap="none" anchor="ctr"/>
          <a:lstStyle/>
          <a:p>
            <a:endParaRPr lang="ja-JP" altLang="en-US">
              <a:latin typeface="HGP創英角ｺﾞｼｯｸUB" pitchFamily="50" charset="-128"/>
              <a:ea typeface="HGP創英角ｺﾞｼｯｸUB" pitchFamily="50" charset="-128"/>
            </a:endParaRPr>
          </a:p>
        </p:txBody>
      </p:sp>
      <p:sp>
        <p:nvSpPr>
          <p:cNvPr id="38926" name="Arc 17"/>
          <p:cNvSpPr>
            <a:spLocks/>
          </p:cNvSpPr>
          <p:nvPr/>
        </p:nvSpPr>
        <p:spPr bwMode="auto">
          <a:xfrm flipH="1">
            <a:off x="2624138" y="3429273"/>
            <a:ext cx="3722687" cy="144462"/>
          </a:xfrm>
          <a:custGeom>
            <a:avLst/>
            <a:gdLst>
              <a:gd name="T0" fmla="*/ 0 w 42610"/>
              <a:gd name="T1" fmla="*/ 1670617461 h 21600"/>
              <a:gd name="T2" fmla="*/ 2147483647 w 42610"/>
              <a:gd name="T3" fmla="*/ 1567514006 h 21600"/>
              <a:gd name="T4" fmla="*/ 2147483647 w 42610"/>
              <a:gd name="T5" fmla="*/ 1933106318 h 21600"/>
              <a:gd name="T6" fmla="*/ 0 60000 65536"/>
              <a:gd name="T7" fmla="*/ 0 60000 65536"/>
              <a:gd name="T8" fmla="*/ 0 60000 65536"/>
              <a:gd name="T9" fmla="*/ 0 w 42610"/>
              <a:gd name="T10" fmla="*/ 0 h 21600"/>
              <a:gd name="T11" fmla="*/ 42610 w 42610"/>
              <a:gd name="T12" fmla="*/ 21600 h 21600"/>
            </a:gdLst>
            <a:ahLst/>
            <a:cxnLst>
              <a:cxn ang="T6">
                <a:pos x="T0" y="T1"/>
              </a:cxn>
              <a:cxn ang="T7">
                <a:pos x="T2" y="T3"/>
              </a:cxn>
              <a:cxn ang="T8">
                <a:pos x="T4" y="T5"/>
              </a:cxn>
            </a:cxnLst>
            <a:rect l="T9" t="T10" r="T11" b="T12"/>
            <a:pathLst>
              <a:path w="42610" h="21600" fill="none" extrusionOk="0">
                <a:moveTo>
                  <a:pt x="0" y="18667"/>
                </a:moveTo>
                <a:cubicBezTo>
                  <a:pt x="1466" y="7971"/>
                  <a:pt x="10604" y="-1"/>
                  <a:pt x="21400" y="0"/>
                </a:cubicBezTo>
                <a:cubicBezTo>
                  <a:pt x="31754" y="0"/>
                  <a:pt x="40651" y="7347"/>
                  <a:pt x="42610" y="17514"/>
                </a:cubicBezTo>
              </a:path>
              <a:path w="42610" h="21600" stroke="0" extrusionOk="0">
                <a:moveTo>
                  <a:pt x="0" y="18667"/>
                </a:moveTo>
                <a:cubicBezTo>
                  <a:pt x="1466" y="7971"/>
                  <a:pt x="10604" y="-1"/>
                  <a:pt x="21400" y="0"/>
                </a:cubicBezTo>
                <a:cubicBezTo>
                  <a:pt x="31754" y="0"/>
                  <a:pt x="40651" y="7347"/>
                  <a:pt x="42610" y="17514"/>
                </a:cubicBezTo>
                <a:lnTo>
                  <a:pt x="21400" y="21600"/>
                </a:lnTo>
                <a:close/>
              </a:path>
            </a:pathLst>
          </a:custGeom>
          <a:noFill/>
          <a:ln w="76200">
            <a:solidFill>
              <a:srgbClr val="800000"/>
            </a:solidFill>
            <a:round/>
            <a:headEnd type="none" w="lg" len="lg"/>
            <a:tailEnd type="triangle" w="lg" len="lg"/>
          </a:ln>
        </p:spPr>
        <p:txBody>
          <a:bodyPr wrap="none" anchor="ctr"/>
          <a:lstStyle/>
          <a:p>
            <a:endParaRPr lang="ja-JP" altLang="en-US">
              <a:latin typeface="HGP創英角ｺﾞｼｯｸUB" pitchFamily="50" charset="-128"/>
              <a:ea typeface="HGP創英角ｺﾞｼｯｸUB" pitchFamily="50" charset="-128"/>
            </a:endParaRPr>
          </a:p>
        </p:txBody>
      </p:sp>
      <p:sp>
        <p:nvSpPr>
          <p:cNvPr id="38927" name="AutoShape 35"/>
          <p:cNvSpPr>
            <a:spLocks noChangeArrowheads="1"/>
          </p:cNvSpPr>
          <p:nvPr/>
        </p:nvSpPr>
        <p:spPr bwMode="auto">
          <a:xfrm>
            <a:off x="3289300" y="3068910"/>
            <a:ext cx="2659063" cy="431800"/>
          </a:xfrm>
          <a:prstGeom prst="roundRect">
            <a:avLst>
              <a:gd name="adj" fmla="val 16667"/>
            </a:avLst>
          </a:prstGeom>
          <a:solidFill>
            <a:srgbClr val="FFFF99"/>
          </a:solidFill>
          <a:ln w="9525">
            <a:solidFill>
              <a:srgbClr val="808000"/>
            </a:solidFill>
            <a:round/>
            <a:headEnd/>
            <a:tailEnd/>
          </a:ln>
        </p:spPr>
        <p:txBody>
          <a:bodyPr wrap="none" anchor="ctr"/>
          <a:lstStyle/>
          <a:p>
            <a:pPr algn="ctr"/>
            <a:r>
              <a:rPr lang="en-US" altLang="ja-JP" sz="2400">
                <a:latin typeface="HGP創英角ｺﾞｼｯｸUB" pitchFamily="50" charset="-128"/>
                <a:ea typeface="HGP創英角ｺﾞｼｯｸUB" pitchFamily="50" charset="-128"/>
              </a:rPr>
              <a:t>WorldWide Telescope</a:t>
            </a:r>
          </a:p>
        </p:txBody>
      </p:sp>
      <p:sp>
        <p:nvSpPr>
          <p:cNvPr id="38928" name="Arc 37"/>
          <p:cNvSpPr>
            <a:spLocks/>
          </p:cNvSpPr>
          <p:nvPr/>
        </p:nvSpPr>
        <p:spPr bwMode="auto">
          <a:xfrm flipH="1" flipV="1">
            <a:off x="2757488" y="3789635"/>
            <a:ext cx="3589337" cy="214313"/>
          </a:xfrm>
          <a:custGeom>
            <a:avLst/>
            <a:gdLst>
              <a:gd name="T0" fmla="*/ 0 w 42610"/>
              <a:gd name="T1" fmla="*/ 2147483647 h 21600"/>
              <a:gd name="T2" fmla="*/ 2147483647 w 42610"/>
              <a:gd name="T3" fmla="*/ 2147483647 h 21600"/>
              <a:gd name="T4" fmla="*/ 2147483647 w 42610"/>
              <a:gd name="T5" fmla="*/ 2147483647 h 21600"/>
              <a:gd name="T6" fmla="*/ 0 60000 65536"/>
              <a:gd name="T7" fmla="*/ 0 60000 65536"/>
              <a:gd name="T8" fmla="*/ 0 60000 65536"/>
              <a:gd name="T9" fmla="*/ 0 w 42610"/>
              <a:gd name="T10" fmla="*/ 0 h 21600"/>
              <a:gd name="T11" fmla="*/ 42610 w 42610"/>
              <a:gd name="T12" fmla="*/ 21600 h 21600"/>
            </a:gdLst>
            <a:ahLst/>
            <a:cxnLst>
              <a:cxn ang="T6">
                <a:pos x="T0" y="T1"/>
              </a:cxn>
              <a:cxn ang="T7">
                <a:pos x="T2" y="T3"/>
              </a:cxn>
              <a:cxn ang="T8">
                <a:pos x="T4" y="T5"/>
              </a:cxn>
            </a:cxnLst>
            <a:rect l="T9" t="T10" r="T11" b="T12"/>
            <a:pathLst>
              <a:path w="42610" h="21600" fill="none" extrusionOk="0">
                <a:moveTo>
                  <a:pt x="0" y="18667"/>
                </a:moveTo>
                <a:cubicBezTo>
                  <a:pt x="1466" y="7971"/>
                  <a:pt x="10604" y="-1"/>
                  <a:pt x="21400" y="0"/>
                </a:cubicBezTo>
                <a:cubicBezTo>
                  <a:pt x="31754" y="0"/>
                  <a:pt x="40651" y="7347"/>
                  <a:pt x="42610" y="17514"/>
                </a:cubicBezTo>
              </a:path>
              <a:path w="42610" h="21600" stroke="0" extrusionOk="0">
                <a:moveTo>
                  <a:pt x="0" y="18667"/>
                </a:moveTo>
                <a:cubicBezTo>
                  <a:pt x="1466" y="7971"/>
                  <a:pt x="10604" y="-1"/>
                  <a:pt x="21400" y="0"/>
                </a:cubicBezTo>
                <a:cubicBezTo>
                  <a:pt x="31754" y="0"/>
                  <a:pt x="40651" y="7347"/>
                  <a:pt x="42610" y="17514"/>
                </a:cubicBezTo>
                <a:lnTo>
                  <a:pt x="21400" y="21600"/>
                </a:lnTo>
                <a:close/>
              </a:path>
            </a:pathLst>
          </a:custGeom>
          <a:noFill/>
          <a:ln w="76200">
            <a:solidFill>
              <a:srgbClr val="800000"/>
            </a:solidFill>
            <a:round/>
            <a:headEnd type="triangle" w="lg" len="med"/>
            <a:tailEnd type="none" w="lg" len="lg"/>
          </a:ln>
        </p:spPr>
        <p:txBody>
          <a:bodyPr wrap="none" anchor="ctr"/>
          <a:lstStyle/>
          <a:p>
            <a:endParaRPr lang="ja-JP" altLang="en-US">
              <a:latin typeface="HGP創英角ｺﾞｼｯｸUB" pitchFamily="50" charset="-128"/>
              <a:ea typeface="HGP創英角ｺﾞｼｯｸUB" pitchFamily="50" charset="-128"/>
            </a:endParaRPr>
          </a:p>
        </p:txBody>
      </p:sp>
      <p:sp>
        <p:nvSpPr>
          <p:cNvPr id="38929" name="AutoShape 36"/>
          <p:cNvSpPr>
            <a:spLocks noChangeArrowheads="1"/>
          </p:cNvSpPr>
          <p:nvPr/>
        </p:nvSpPr>
        <p:spPr bwMode="auto">
          <a:xfrm>
            <a:off x="3222625" y="3788048"/>
            <a:ext cx="2657475" cy="647700"/>
          </a:xfrm>
          <a:prstGeom prst="roundRect">
            <a:avLst>
              <a:gd name="adj" fmla="val 16667"/>
            </a:avLst>
          </a:prstGeom>
          <a:solidFill>
            <a:srgbClr val="FFFF99"/>
          </a:solidFill>
          <a:ln w="9525">
            <a:solidFill>
              <a:srgbClr val="808000"/>
            </a:solidFill>
            <a:round/>
            <a:headEnd/>
            <a:tailEnd/>
          </a:ln>
        </p:spPr>
        <p:txBody>
          <a:bodyPr wrap="none" anchor="ctr"/>
          <a:lstStyle/>
          <a:p>
            <a:pPr algn="ctr"/>
            <a:r>
              <a:rPr lang="ja-JP" altLang="en-US">
                <a:latin typeface="HGP創英角ｺﾞｼｯｸUB" pitchFamily="50" charset="-128"/>
                <a:ea typeface="HGP創英角ｺﾞｼｯｸUB" pitchFamily="50" charset="-128"/>
              </a:rPr>
              <a:t>分散イメージ処理</a:t>
            </a:r>
            <a:r>
              <a:rPr lang="en-US" altLang="ja-JP">
                <a:latin typeface="HGP創英角ｺﾞｼｯｸUB" pitchFamily="50" charset="-128"/>
                <a:ea typeface="HGP創英角ｺﾞｼｯｸUB" pitchFamily="50" charset="-128"/>
              </a:rPr>
              <a:t>(Hadoop)</a:t>
            </a:r>
          </a:p>
          <a:p>
            <a:pPr algn="ctr"/>
            <a:r>
              <a:rPr lang="ja-JP" altLang="en-US">
                <a:latin typeface="HGP創英角ｺﾞｼｯｸUB" pitchFamily="50" charset="-128"/>
                <a:ea typeface="HGP創英角ｺﾞｼｯｸUB" pitchFamily="50" charset="-128"/>
              </a:rPr>
              <a:t>分散モデル検証</a:t>
            </a:r>
            <a:r>
              <a:rPr lang="en-US" altLang="ja-JP">
                <a:latin typeface="HGP創英角ｺﾞｼｯｸUB" pitchFamily="50" charset="-128"/>
                <a:ea typeface="HGP創英角ｺﾞｼｯｸUB" pitchFamily="50" charset="-128"/>
              </a:rPr>
              <a:t>(MPI)</a:t>
            </a:r>
            <a:r>
              <a:rPr lang="ja-JP" altLang="en-US">
                <a:latin typeface="HGP創英角ｺﾞｼｯｸUB" pitchFamily="50" charset="-128"/>
                <a:ea typeface="HGP創英角ｺﾞｼｯｸUB" pitchFamily="50" charset="-128"/>
              </a:rPr>
              <a:t>など</a:t>
            </a:r>
          </a:p>
        </p:txBody>
      </p:sp>
      <p:sp>
        <p:nvSpPr>
          <p:cNvPr id="38930" name="AutoShape 38"/>
          <p:cNvSpPr>
            <a:spLocks noChangeArrowheads="1"/>
          </p:cNvSpPr>
          <p:nvPr/>
        </p:nvSpPr>
        <p:spPr bwMode="auto">
          <a:xfrm>
            <a:off x="3489325" y="5445398"/>
            <a:ext cx="2657475" cy="647700"/>
          </a:xfrm>
          <a:prstGeom prst="roundRect">
            <a:avLst>
              <a:gd name="adj" fmla="val 16667"/>
            </a:avLst>
          </a:prstGeom>
          <a:solidFill>
            <a:srgbClr val="FFFF99"/>
          </a:solidFill>
          <a:ln w="9525">
            <a:solidFill>
              <a:srgbClr val="808000"/>
            </a:solidFill>
            <a:round/>
            <a:headEnd/>
            <a:tailEnd/>
          </a:ln>
        </p:spPr>
        <p:txBody>
          <a:bodyPr wrap="none" anchor="ctr"/>
          <a:lstStyle/>
          <a:p>
            <a:pPr algn="ctr"/>
            <a:r>
              <a:rPr lang="en-US" altLang="ja-JP">
                <a:latin typeface="HGP創英角ｺﾞｼｯｸUB" pitchFamily="50" charset="-128"/>
                <a:ea typeface="HGP創英角ｺﾞｼｯｸUB" pitchFamily="50" charset="-128"/>
              </a:rPr>
              <a:t>WorldWide Telescope</a:t>
            </a:r>
            <a:r>
              <a:rPr lang="ja-JP" altLang="en-US">
                <a:latin typeface="HGP創英角ｺﾞｼｯｸUB" pitchFamily="50" charset="-128"/>
                <a:ea typeface="HGP創英角ｺﾞｼｯｸUB" pitchFamily="50" charset="-128"/>
              </a:rPr>
              <a:t>の</a:t>
            </a:r>
          </a:p>
          <a:p>
            <a:pPr algn="ctr"/>
            <a:r>
              <a:rPr lang="ja-JP" altLang="en-US">
                <a:latin typeface="HGP創英角ｺﾞｼｯｸUB" pitchFamily="50" charset="-128"/>
                <a:ea typeface="HGP創英角ｺﾞｼｯｸUB" pitchFamily="50" charset="-128"/>
              </a:rPr>
              <a:t>データの分散配置</a:t>
            </a:r>
          </a:p>
        </p:txBody>
      </p:sp>
      <p:pic>
        <p:nvPicPr>
          <p:cNvPr id="38931" name="Picture 40"/>
          <p:cNvPicPr>
            <a:picLocks noChangeAspect="1" noChangeArrowheads="1"/>
          </p:cNvPicPr>
          <p:nvPr/>
        </p:nvPicPr>
        <p:blipFill>
          <a:blip r:embed="rId9" cstate="print"/>
          <a:srcRect/>
          <a:stretch>
            <a:fillRect/>
          </a:stretch>
        </p:blipFill>
        <p:spPr bwMode="auto">
          <a:xfrm>
            <a:off x="5151438" y="2708548"/>
            <a:ext cx="842962" cy="428625"/>
          </a:xfrm>
          <a:prstGeom prst="rect">
            <a:avLst/>
          </a:prstGeom>
          <a:noFill/>
          <a:ln w="9525">
            <a:noFill/>
            <a:miter lim="800000"/>
            <a:headEnd/>
            <a:tailEnd/>
          </a:ln>
        </p:spPr>
      </p:pic>
      <p:pic>
        <p:nvPicPr>
          <p:cNvPr id="38932" name="Picture 41" descr="MC900252191[1]"/>
          <p:cNvPicPr>
            <a:picLocks noChangeAspect="1" noChangeArrowheads="1"/>
          </p:cNvPicPr>
          <p:nvPr/>
        </p:nvPicPr>
        <p:blipFill>
          <a:blip r:embed="rId10" cstate="print"/>
          <a:srcRect/>
          <a:stretch>
            <a:fillRect/>
          </a:stretch>
        </p:blipFill>
        <p:spPr bwMode="auto">
          <a:xfrm>
            <a:off x="5948363" y="2203723"/>
            <a:ext cx="520700" cy="982662"/>
          </a:xfrm>
          <a:prstGeom prst="rect">
            <a:avLst/>
          </a:prstGeom>
          <a:noFill/>
          <a:ln w="9525">
            <a:noFill/>
            <a:miter lim="800000"/>
            <a:headEnd/>
            <a:tailEnd/>
          </a:ln>
        </p:spPr>
      </p:pic>
      <p:sp>
        <p:nvSpPr>
          <p:cNvPr id="21" name="スライド番号プレースホルダ 3"/>
          <p:cNvSpPr>
            <a:spLocks noGrp="1"/>
          </p:cNvSpPr>
          <p:nvPr>
            <p:ph type="sldNum" sz="quarter" idx="10"/>
          </p:nvPr>
        </p:nvSpPr>
        <p:spPr bwMode="auto">
          <a:xfrm>
            <a:off x="8608441" y="6669360"/>
            <a:ext cx="500063" cy="142875"/>
          </a:xfrm>
          <a:ln>
            <a:miter lim="800000"/>
            <a:headEnd/>
            <a:tailEnd/>
          </a:ln>
        </p:spPr>
        <p:txBody>
          <a:bodyPr wrap="square" numCol="1" anchorCtr="0" compatLnSpc="1">
            <a:prstTxWarp prst="textNoShape">
              <a:avLst/>
            </a:prstTxWarp>
          </a:bodyPr>
          <a:lstStyle/>
          <a:p>
            <a:pPr fontAlgn="base">
              <a:spcBef>
                <a:spcPct val="0"/>
              </a:spcBef>
              <a:spcAft>
                <a:spcPct val="0"/>
              </a:spcAft>
              <a:defRPr/>
            </a:pPr>
            <a:fld id="{CC14EB03-91C2-4355-A447-F99D8E4EA993}" type="slidenum">
              <a:rPr lang="ja-JP" altLang="en-US" smtClean="0"/>
              <a:pPr fontAlgn="base">
                <a:spcBef>
                  <a:spcPct val="0"/>
                </a:spcBef>
                <a:spcAft>
                  <a:spcPct val="0"/>
                </a:spcAft>
                <a:defRPr/>
              </a:pPr>
              <a:t>13</a:t>
            </a:fld>
            <a:endParaRPr lang="ja-JP" altLang="en-US" dirty="0" smtClean="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1"/>
          <p:cNvSpPr txBox="1">
            <a:spLocks noChangeArrowheads="1"/>
          </p:cNvSpPr>
          <p:nvPr/>
        </p:nvSpPr>
        <p:spPr bwMode="auto">
          <a:xfrm>
            <a:off x="179388" y="0"/>
            <a:ext cx="8353425" cy="739775"/>
          </a:xfrm>
          <a:prstGeom prst="rect">
            <a:avLst/>
          </a:prstGeom>
          <a:noFill/>
          <a:ln w="9525">
            <a:noFill/>
            <a:miter lim="800000"/>
            <a:headEnd/>
            <a:tailEnd/>
          </a:ln>
        </p:spPr>
        <p:txBody>
          <a:bodyPr lIns="0" tIns="0" rIns="0" bIns="0" anchor="ctr"/>
          <a:lstStyle/>
          <a:p>
            <a:pPr>
              <a:lnSpc>
                <a:spcPct val="90000"/>
              </a:lnSpc>
              <a:defRPr/>
            </a:pPr>
            <a:r>
              <a:rPr lang="en-US" altLang="ja-JP" sz="3600" kern="0" dirty="0">
                <a:latin typeface="HGP創英角ｺﾞｼｯｸUB" pitchFamily="50" charset="-128"/>
                <a:cs typeface="+mj-cs"/>
              </a:rPr>
              <a:t>NASA Applications on </a:t>
            </a:r>
            <a:r>
              <a:rPr lang="en-US" altLang="ja-JP" sz="3600" kern="0" dirty="0" err="1">
                <a:latin typeface="HGP創英角ｺﾞｼｯｸUB" pitchFamily="50" charset="-128"/>
                <a:cs typeface="+mj-cs"/>
              </a:rPr>
              <a:t>edubase</a:t>
            </a:r>
            <a:r>
              <a:rPr lang="en-US" altLang="ja-JP" sz="3600" kern="0" dirty="0">
                <a:latin typeface="HGP創英角ｺﾞｼｯｸUB" pitchFamily="50" charset="-128"/>
                <a:cs typeface="+mj-cs"/>
              </a:rPr>
              <a:t> Cloud</a:t>
            </a:r>
          </a:p>
        </p:txBody>
      </p:sp>
      <p:sp>
        <p:nvSpPr>
          <p:cNvPr id="40963" name="正方形/長方形 6"/>
          <p:cNvSpPr>
            <a:spLocks noChangeArrowheads="1"/>
          </p:cNvSpPr>
          <p:nvPr/>
        </p:nvSpPr>
        <p:spPr bwMode="auto">
          <a:xfrm>
            <a:off x="107950" y="889000"/>
            <a:ext cx="4789488" cy="523875"/>
          </a:xfrm>
          <a:prstGeom prst="rect">
            <a:avLst/>
          </a:prstGeom>
          <a:noFill/>
          <a:ln w="9525">
            <a:noFill/>
            <a:miter lim="800000"/>
            <a:headEnd/>
            <a:tailEnd/>
          </a:ln>
        </p:spPr>
        <p:txBody>
          <a:bodyPr wrap="none">
            <a:spAutoFit/>
          </a:bodyPr>
          <a:lstStyle/>
          <a:p>
            <a:pPr algn="ctr"/>
            <a:r>
              <a:rPr lang="en-US" altLang="ja-JP" sz="2800"/>
              <a:t>WorldWide Telescope</a:t>
            </a:r>
            <a:r>
              <a:rPr lang="ja-JP" altLang="en-US" sz="2800"/>
              <a:t> </a:t>
            </a:r>
            <a:r>
              <a:rPr lang="en-US" altLang="ja-JP" sz="2800"/>
              <a:t>(Mars)</a:t>
            </a:r>
          </a:p>
        </p:txBody>
      </p:sp>
      <p:pic>
        <p:nvPicPr>
          <p:cNvPr id="40964" name="Picture 4" descr="468132main_Valles_Marineris copy.jpg (1288×1024)"/>
          <p:cNvPicPr>
            <a:picLocks noChangeAspect="1" noChangeArrowheads="1"/>
          </p:cNvPicPr>
          <p:nvPr/>
        </p:nvPicPr>
        <p:blipFill>
          <a:blip r:embed="rId2" cstate="print"/>
          <a:srcRect/>
          <a:stretch>
            <a:fillRect/>
          </a:stretch>
        </p:blipFill>
        <p:spPr bwMode="auto">
          <a:xfrm>
            <a:off x="4643438" y="2565400"/>
            <a:ext cx="4348162" cy="3743325"/>
          </a:xfrm>
          <a:prstGeom prst="rect">
            <a:avLst/>
          </a:prstGeom>
          <a:noFill/>
          <a:ln w="9525">
            <a:noFill/>
            <a:miter lim="800000"/>
            <a:headEnd/>
            <a:tailEnd/>
          </a:ln>
        </p:spPr>
      </p:pic>
      <p:pic>
        <p:nvPicPr>
          <p:cNvPr id="40965" name="Picture 2" descr="http://www.nasa.gov/images/content/468134main_WWT_Mars_Main%20View%20copy.jpg">
            <a:hlinkClick r:id="rId3"/>
          </p:cNvPr>
          <p:cNvPicPr>
            <a:picLocks noChangeAspect="1" noChangeArrowheads="1"/>
          </p:cNvPicPr>
          <p:nvPr/>
        </p:nvPicPr>
        <p:blipFill>
          <a:blip r:embed="rId4" cstate="print"/>
          <a:srcRect/>
          <a:stretch>
            <a:fillRect/>
          </a:stretch>
        </p:blipFill>
        <p:spPr bwMode="auto">
          <a:xfrm>
            <a:off x="179388" y="1412875"/>
            <a:ext cx="5173662" cy="4083050"/>
          </a:xfrm>
          <a:prstGeom prst="rect">
            <a:avLst/>
          </a:prstGeom>
          <a:noFill/>
          <a:ln w="9525">
            <a:noFill/>
            <a:miter lim="800000"/>
            <a:headEnd/>
            <a:tailEnd/>
          </a:ln>
        </p:spPr>
      </p:pic>
      <p:sp>
        <p:nvSpPr>
          <p:cNvPr id="7" name="スライド番号プレースホルダ 3"/>
          <p:cNvSpPr>
            <a:spLocks noGrp="1"/>
          </p:cNvSpPr>
          <p:nvPr>
            <p:ph type="sldNum" sz="quarter" idx="10"/>
          </p:nvPr>
        </p:nvSpPr>
        <p:spPr bwMode="auto">
          <a:xfrm>
            <a:off x="8608441" y="6669360"/>
            <a:ext cx="500063" cy="142875"/>
          </a:xfrm>
          <a:ln>
            <a:miter lim="800000"/>
            <a:headEnd/>
            <a:tailEnd/>
          </a:ln>
        </p:spPr>
        <p:txBody>
          <a:bodyPr wrap="square" numCol="1" anchorCtr="0" compatLnSpc="1">
            <a:prstTxWarp prst="textNoShape">
              <a:avLst/>
            </a:prstTxWarp>
          </a:bodyPr>
          <a:lstStyle/>
          <a:p>
            <a:pPr fontAlgn="base">
              <a:spcBef>
                <a:spcPct val="0"/>
              </a:spcBef>
              <a:spcAft>
                <a:spcPct val="0"/>
              </a:spcAft>
              <a:defRPr/>
            </a:pPr>
            <a:fld id="{CC14EB03-91C2-4355-A447-F99D8E4EA993}" type="slidenum">
              <a:rPr lang="ja-JP" altLang="en-US" smtClean="0"/>
              <a:pPr fontAlgn="base">
                <a:spcBef>
                  <a:spcPct val="0"/>
                </a:spcBef>
                <a:spcAft>
                  <a:spcPct val="0"/>
                </a:spcAft>
                <a:defRPr/>
              </a:pPr>
              <a:t>14</a:t>
            </a:fld>
            <a:endParaRPr lang="ja-JP" altLang="en-US" dirty="0" smtClean="0"/>
          </a:p>
        </p:txBody>
      </p:sp>
      <p:sp>
        <p:nvSpPr>
          <p:cNvPr id="8" name="角丸四角形 7">
            <a:hlinkClick r:id="rId5" action="ppaction://hlinkfile"/>
          </p:cNvPr>
          <p:cNvSpPr/>
          <p:nvPr/>
        </p:nvSpPr>
        <p:spPr>
          <a:xfrm>
            <a:off x="6084168" y="1628800"/>
            <a:ext cx="1512168" cy="43204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t>Video</a:t>
            </a:r>
            <a:endParaRPr kumimoji="1" lang="ja-JP" altLang="en-US" dirty="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8" name="Picture 1"/>
          <p:cNvPicPr>
            <a:picLocks noChangeAspect="1" noChangeArrowheads="1"/>
          </p:cNvPicPr>
          <p:nvPr/>
        </p:nvPicPr>
        <p:blipFill>
          <a:blip r:embed="rId2" cstate="print"/>
          <a:srcRect/>
          <a:stretch>
            <a:fillRect/>
          </a:stretch>
        </p:blipFill>
        <p:spPr bwMode="auto">
          <a:xfrm>
            <a:off x="1115616" y="1700808"/>
            <a:ext cx="6878638" cy="4427537"/>
          </a:xfrm>
          <a:prstGeom prst="rect">
            <a:avLst/>
          </a:prstGeom>
          <a:noFill/>
          <a:ln w="12700">
            <a:noFill/>
            <a:miter lim="800000"/>
            <a:headEnd/>
            <a:tailEnd/>
          </a:ln>
        </p:spPr>
      </p:pic>
      <p:sp>
        <p:nvSpPr>
          <p:cNvPr id="39939" name="Rectangle 2"/>
          <p:cNvSpPr>
            <a:spLocks/>
          </p:cNvSpPr>
          <p:nvPr/>
        </p:nvSpPr>
        <p:spPr bwMode="auto">
          <a:xfrm>
            <a:off x="250825" y="981075"/>
            <a:ext cx="8572500" cy="509588"/>
          </a:xfrm>
          <a:prstGeom prst="rect">
            <a:avLst/>
          </a:prstGeom>
          <a:noFill/>
          <a:ln w="12700">
            <a:noFill/>
            <a:miter lim="800000"/>
            <a:headEnd/>
            <a:tailEnd/>
          </a:ln>
        </p:spPr>
        <p:txBody>
          <a:bodyPr lIns="0" tIns="0" rIns="0" bIns="0" anchor="ctr"/>
          <a:lstStyle/>
          <a:p>
            <a:r>
              <a:rPr lang="en-US" altLang="ja-JP" sz="2400">
                <a:latin typeface="Verdana" pitchFamily="34" charset="0"/>
              </a:rPr>
              <a:t>Nebula running Hadoop system developed at NII</a:t>
            </a:r>
          </a:p>
        </p:txBody>
      </p:sp>
      <p:sp>
        <p:nvSpPr>
          <p:cNvPr id="39940" name="Rectangle 1"/>
          <p:cNvSpPr>
            <a:spLocks noGrp="1" noChangeArrowheads="1"/>
          </p:cNvSpPr>
          <p:nvPr>
            <p:ph type="title"/>
          </p:nvPr>
        </p:nvSpPr>
        <p:spPr>
          <a:xfrm>
            <a:off x="0" y="116632"/>
            <a:ext cx="8459788" cy="739776"/>
          </a:xfrm>
        </p:spPr>
        <p:txBody>
          <a:bodyPr/>
          <a:lstStyle/>
          <a:p>
            <a:pPr eaLnBrk="1" hangingPunct="1"/>
            <a:r>
              <a:rPr lang="en-US" altLang="ja-JP" dirty="0" smtClean="0"/>
              <a:t>NII Applications on Nebula Cloud</a:t>
            </a:r>
          </a:p>
        </p:txBody>
      </p:sp>
      <p:sp>
        <p:nvSpPr>
          <p:cNvPr id="5" name="スライド番号プレースホルダ 3"/>
          <p:cNvSpPr>
            <a:spLocks noGrp="1"/>
          </p:cNvSpPr>
          <p:nvPr>
            <p:ph type="sldNum" sz="quarter" idx="10"/>
          </p:nvPr>
        </p:nvSpPr>
        <p:spPr bwMode="auto">
          <a:xfrm>
            <a:off x="8608441" y="6669360"/>
            <a:ext cx="500063" cy="142875"/>
          </a:xfrm>
          <a:ln>
            <a:miter lim="800000"/>
            <a:headEnd/>
            <a:tailEnd/>
          </a:ln>
        </p:spPr>
        <p:txBody>
          <a:bodyPr wrap="square" numCol="1" anchorCtr="0" compatLnSpc="1">
            <a:prstTxWarp prst="textNoShape">
              <a:avLst/>
            </a:prstTxWarp>
          </a:bodyPr>
          <a:lstStyle/>
          <a:p>
            <a:pPr fontAlgn="base">
              <a:spcBef>
                <a:spcPct val="0"/>
              </a:spcBef>
              <a:spcAft>
                <a:spcPct val="0"/>
              </a:spcAft>
              <a:defRPr/>
            </a:pPr>
            <a:fld id="{CC14EB03-91C2-4355-A447-F99D8E4EA993}" type="slidenum">
              <a:rPr lang="ja-JP" altLang="en-US" smtClean="0"/>
              <a:pPr fontAlgn="base">
                <a:spcBef>
                  <a:spcPct val="0"/>
                </a:spcBef>
                <a:spcAft>
                  <a:spcPct val="0"/>
                </a:spcAft>
                <a:defRPr/>
              </a:pPr>
              <a:t>15</a:t>
            </a:fld>
            <a:endParaRPr lang="ja-JP" altLang="en-US" dirty="0" smtClean="0"/>
          </a:p>
        </p:txBody>
      </p:sp>
    </p:spTree>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p:cNvSpPr/>
          <p:nvPr/>
        </p:nvSpPr>
        <p:spPr>
          <a:xfrm>
            <a:off x="0" y="0"/>
            <a:ext cx="9144000" cy="6453336"/>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4000" dirty="0" err="1" smtClean="0">
                <a:latin typeface="HGP創英角ｺﾞｼｯｸUB" pitchFamily="50" charset="-128"/>
                <a:ea typeface="HGP創英角ｺﾞｼｯｸUB" pitchFamily="50" charset="-128"/>
                <a:cs typeface="Arial Unicode MS" pitchFamily="50" charset="-128"/>
              </a:rPr>
              <a:t>OpenStack</a:t>
            </a:r>
            <a:r>
              <a:rPr lang="ja-JP" altLang="en-US" sz="4000" dirty="0" smtClean="0">
                <a:latin typeface="HGP創英角ｺﾞｼｯｸUB" pitchFamily="50" charset="-128"/>
                <a:ea typeface="HGP創英角ｺﾞｼｯｸUB" pitchFamily="50" charset="-128"/>
                <a:cs typeface="Arial Unicode MS" pitchFamily="50" charset="-128"/>
              </a:rPr>
              <a:t>とのかかわり</a:t>
            </a:r>
            <a:endParaRPr lang="en-US" altLang="ja-JP" sz="4000" dirty="0" smtClean="0">
              <a:latin typeface="HGP創英角ｺﾞｼｯｸUB" pitchFamily="50" charset="-128"/>
              <a:ea typeface="HGP創英角ｺﾞｼｯｸUB" pitchFamily="50" charset="-128"/>
              <a:cs typeface="Arial Unicode MS" pitchFamily="50" charset="-128"/>
            </a:endParaRPr>
          </a:p>
          <a:p>
            <a:pPr algn="ctr"/>
            <a:r>
              <a:rPr lang="ja-JP" altLang="en-US" sz="4000" dirty="0" smtClean="0">
                <a:latin typeface="HGP創英角ｺﾞｼｯｸUB" pitchFamily="50" charset="-128"/>
                <a:ea typeface="HGP創英角ｺﾞｼｯｸUB" pitchFamily="50" charset="-128"/>
                <a:cs typeface="Arial Unicode MS" pitchFamily="50" charset="-128"/>
              </a:rPr>
              <a:t>（ちょっと　寄り道）</a:t>
            </a:r>
            <a:endParaRPr lang="en-US" altLang="ja-JP" sz="4000" dirty="0" smtClean="0">
              <a:latin typeface="HGP創英角ｺﾞｼｯｸUB" pitchFamily="50" charset="-128"/>
              <a:ea typeface="HGP創英角ｺﾞｼｯｸUB" pitchFamily="50" charset="-128"/>
              <a:cs typeface="Arial Unicode MS" pitchFamily="50" charset="-128"/>
            </a:endParaRPr>
          </a:p>
        </p:txBody>
      </p:sp>
      <p:sp>
        <p:nvSpPr>
          <p:cNvPr id="3" name="スライド番号プレースホルダ 2"/>
          <p:cNvSpPr>
            <a:spLocks noGrp="1"/>
          </p:cNvSpPr>
          <p:nvPr>
            <p:ph type="sldNum" sz="quarter" idx="10"/>
          </p:nvPr>
        </p:nvSpPr>
        <p:spPr>
          <a:xfrm>
            <a:off x="8572500" y="6643688"/>
            <a:ext cx="500063" cy="142875"/>
          </a:xfrm>
        </p:spPr>
        <p:txBody>
          <a:bodyPr/>
          <a:lstStyle/>
          <a:p>
            <a:pPr>
              <a:defRPr/>
            </a:pPr>
            <a:fld id="{2D49EB63-8A47-42A8-B1AF-7D6D75D2383C}" type="slidenum">
              <a:rPr lang="ja-JP" altLang="en-US" smtClean="0"/>
              <a:pPr>
                <a:defRPr/>
              </a:pPr>
              <a:t>16</a:t>
            </a:fld>
            <a:endParaRPr lang="ja-JP" altLang="en-US" dirty="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85051" y="188640"/>
            <a:ext cx="8229600" cy="582594"/>
          </a:xfrm>
        </p:spPr>
        <p:txBody>
          <a:bodyPr/>
          <a:lstStyle/>
          <a:p>
            <a:r>
              <a:rPr kumimoji="1" lang="en-US" altLang="ja-JP" dirty="0" err="1" smtClean="0">
                <a:latin typeface="Arial" pitchFamily="34" charset="0"/>
                <a:ea typeface="HGP創英角ｺﾞｼｯｸUB" pitchFamily="50" charset="-128"/>
                <a:cs typeface="Arial" pitchFamily="34" charset="0"/>
              </a:rPr>
              <a:t>OpenStack</a:t>
            </a:r>
            <a:r>
              <a:rPr kumimoji="1" lang="ja-JP" altLang="en-US" dirty="0" smtClean="0">
                <a:latin typeface="Arial" pitchFamily="34" charset="0"/>
                <a:ea typeface="HGP創英角ｺﾞｼｯｸUB" pitchFamily="50" charset="-128"/>
                <a:cs typeface="Arial" pitchFamily="34" charset="0"/>
              </a:rPr>
              <a:t> </a:t>
            </a:r>
            <a:r>
              <a:rPr kumimoji="1" lang="en-US" altLang="ja-JP" dirty="0" smtClean="0">
                <a:latin typeface="Arial" pitchFamily="34" charset="0"/>
                <a:ea typeface="HGP創英角ｺﾞｼｯｸUB" pitchFamily="50" charset="-128"/>
                <a:cs typeface="Arial" pitchFamily="34" charset="0"/>
              </a:rPr>
              <a:t>Community </a:t>
            </a:r>
            <a:r>
              <a:rPr kumimoji="1" lang="ja-JP" altLang="en-US" dirty="0" err="1" smtClean="0">
                <a:latin typeface="Arial" pitchFamily="34" charset="0"/>
                <a:ea typeface="HGP創英角ｺﾞｼｯｸUB" pitchFamily="50" charset="-128"/>
                <a:cs typeface="Arial" pitchFamily="34" charset="0"/>
              </a:rPr>
              <a:t>での</a:t>
            </a:r>
            <a:r>
              <a:rPr kumimoji="1" lang="ja-JP" altLang="en-US" dirty="0" smtClean="0">
                <a:latin typeface="Arial" pitchFamily="34" charset="0"/>
                <a:ea typeface="HGP創英角ｺﾞｼｯｸUB" pitchFamily="50" charset="-128"/>
                <a:cs typeface="Arial" pitchFamily="34" charset="0"/>
              </a:rPr>
              <a:t>活動</a:t>
            </a:r>
            <a:endParaRPr kumimoji="1" lang="ja-JP" altLang="en-US" dirty="0">
              <a:latin typeface="Arial" pitchFamily="34" charset="0"/>
              <a:ea typeface="HGP創英角ｺﾞｼｯｸUB" pitchFamily="50" charset="-128"/>
              <a:cs typeface="Arial" pitchFamily="34" charset="0"/>
            </a:endParaRPr>
          </a:p>
        </p:txBody>
      </p:sp>
      <p:pic>
        <p:nvPicPr>
          <p:cNvPr id="4" name="Picture 2" descr="openstack"/>
          <p:cNvPicPr>
            <a:picLocks noChangeAspect="1" noChangeArrowheads="1"/>
          </p:cNvPicPr>
          <p:nvPr/>
        </p:nvPicPr>
        <p:blipFill>
          <a:blip r:embed="rId3" cstate="print"/>
          <a:srcRect/>
          <a:stretch>
            <a:fillRect/>
          </a:stretch>
        </p:blipFill>
        <p:spPr bwMode="auto">
          <a:xfrm>
            <a:off x="2980079" y="1217035"/>
            <a:ext cx="4220308" cy="2305050"/>
          </a:xfrm>
          <a:prstGeom prst="rect">
            <a:avLst/>
          </a:prstGeom>
          <a:noFill/>
        </p:spPr>
      </p:pic>
      <p:grpSp>
        <p:nvGrpSpPr>
          <p:cNvPr id="3" name="グループ化 29"/>
          <p:cNvGrpSpPr/>
          <p:nvPr/>
        </p:nvGrpSpPr>
        <p:grpSpPr>
          <a:xfrm>
            <a:off x="568501" y="1245891"/>
            <a:ext cx="2514583" cy="1628122"/>
            <a:chOff x="689265" y="1656862"/>
            <a:chExt cx="2514583" cy="1628122"/>
          </a:xfrm>
        </p:grpSpPr>
        <p:pic>
          <p:nvPicPr>
            <p:cNvPr id="5" name="Picture 6" descr="Insignia.gif"/>
            <p:cNvPicPr>
              <a:picLocks noChangeAspect="1"/>
            </p:cNvPicPr>
            <p:nvPr/>
          </p:nvPicPr>
          <p:blipFill>
            <a:blip r:embed="rId4" cstate="print"/>
            <a:srcRect/>
            <a:stretch>
              <a:fillRect/>
            </a:stretch>
          </p:blipFill>
          <p:spPr bwMode="auto">
            <a:xfrm>
              <a:off x="689265" y="1680939"/>
              <a:ext cx="849923" cy="762000"/>
            </a:xfrm>
            <a:prstGeom prst="rect">
              <a:avLst/>
            </a:prstGeom>
            <a:noFill/>
            <a:ln w="9525">
              <a:noFill/>
              <a:miter lim="800000"/>
              <a:headEnd/>
              <a:tailEnd/>
            </a:ln>
          </p:spPr>
        </p:pic>
        <p:cxnSp>
          <p:nvCxnSpPr>
            <p:cNvPr id="7" name="カギ線コネクタ 6"/>
            <p:cNvCxnSpPr>
              <a:stCxn id="5" idx="3"/>
            </p:cNvCxnSpPr>
            <p:nvPr/>
          </p:nvCxnSpPr>
          <p:spPr>
            <a:xfrm>
              <a:off x="1539188" y="2061939"/>
              <a:ext cx="1664660" cy="1223045"/>
            </a:xfrm>
            <a:prstGeom prst="bentConnector3">
              <a:avLst>
                <a:gd name="adj1" fmla="val 50000"/>
              </a:avLst>
            </a:prstGeom>
            <a:ln>
              <a:tailEnd type="arrow"/>
            </a:ln>
          </p:spPr>
          <p:style>
            <a:lnRef idx="2">
              <a:schemeClr val="accent2"/>
            </a:lnRef>
            <a:fillRef idx="0">
              <a:schemeClr val="accent2"/>
            </a:fillRef>
            <a:effectRef idx="1">
              <a:schemeClr val="accent2"/>
            </a:effectRef>
            <a:fontRef idx="minor">
              <a:schemeClr val="tx1"/>
            </a:fontRef>
          </p:style>
        </p:cxnSp>
        <p:sp>
          <p:nvSpPr>
            <p:cNvPr id="9" name="テキスト ボックス 8"/>
            <p:cNvSpPr txBox="1"/>
            <p:nvPr/>
          </p:nvSpPr>
          <p:spPr>
            <a:xfrm>
              <a:off x="689266" y="2411199"/>
              <a:ext cx="1069524" cy="369332"/>
            </a:xfrm>
            <a:prstGeom prst="rect">
              <a:avLst/>
            </a:prstGeom>
            <a:noFill/>
          </p:spPr>
          <p:txBody>
            <a:bodyPr wrap="none" rtlCol="0">
              <a:spAutoFit/>
            </a:bodyPr>
            <a:lstStyle/>
            <a:p>
              <a:r>
                <a:rPr kumimoji="1" lang="en-US" altLang="ja-JP" dirty="0" smtClean="0">
                  <a:latin typeface="Arial" pitchFamily="34" charset="0"/>
                  <a:ea typeface="HGP創英角ｺﾞｼｯｸUB" pitchFamily="50" charset="-128"/>
                  <a:cs typeface="Arial" pitchFamily="34" charset="0"/>
                </a:rPr>
                <a:t>Nebula</a:t>
              </a:r>
              <a:r>
                <a:rPr kumimoji="1" lang="ja-JP" altLang="en-US" dirty="0" smtClean="0">
                  <a:latin typeface="Arial" pitchFamily="34" charset="0"/>
                  <a:ea typeface="HGP創英角ｺﾞｼｯｸUB" pitchFamily="50" charset="-128"/>
                  <a:cs typeface="Arial" pitchFamily="34" charset="0"/>
                </a:rPr>
                <a:t>　</a:t>
              </a:r>
              <a:endParaRPr kumimoji="1" lang="ja-JP" altLang="en-US" dirty="0">
                <a:latin typeface="Arial" pitchFamily="34" charset="0"/>
                <a:ea typeface="HGP創英角ｺﾞｼｯｸUB" pitchFamily="50" charset="-128"/>
                <a:cs typeface="Arial" pitchFamily="34" charset="0"/>
              </a:endParaRPr>
            </a:p>
          </p:txBody>
        </p:sp>
        <p:sp>
          <p:nvSpPr>
            <p:cNvPr id="10" name="テキスト ボックス 9"/>
            <p:cNvSpPr txBox="1"/>
            <p:nvPr/>
          </p:nvSpPr>
          <p:spPr>
            <a:xfrm>
              <a:off x="1639871" y="1656862"/>
              <a:ext cx="723275" cy="369332"/>
            </a:xfrm>
            <a:prstGeom prst="rect">
              <a:avLst/>
            </a:prstGeom>
            <a:noFill/>
          </p:spPr>
          <p:txBody>
            <a:bodyPr wrap="none" rtlCol="0">
              <a:spAutoFit/>
            </a:bodyPr>
            <a:lstStyle/>
            <a:p>
              <a:r>
                <a:rPr kumimoji="1" lang="en-US" altLang="ja-JP" dirty="0" smtClean="0">
                  <a:solidFill>
                    <a:schemeClr val="tx2">
                      <a:lumMod val="75000"/>
                    </a:schemeClr>
                  </a:solidFill>
                  <a:latin typeface="Arial" pitchFamily="34" charset="0"/>
                  <a:ea typeface="HGP創英角ｺﾞｼｯｸUB" pitchFamily="50" charset="-128"/>
                  <a:cs typeface="Arial" pitchFamily="34" charset="0"/>
                </a:rPr>
                <a:t>Nova</a:t>
              </a:r>
              <a:endParaRPr kumimoji="1" lang="ja-JP" altLang="en-US" dirty="0">
                <a:solidFill>
                  <a:schemeClr val="tx2">
                    <a:lumMod val="75000"/>
                  </a:schemeClr>
                </a:solidFill>
                <a:latin typeface="Arial" pitchFamily="34" charset="0"/>
                <a:ea typeface="HGP創英角ｺﾞｼｯｸUB" pitchFamily="50" charset="-128"/>
                <a:cs typeface="Arial" pitchFamily="34" charset="0"/>
              </a:endParaRPr>
            </a:p>
          </p:txBody>
        </p:sp>
      </p:grpSp>
      <p:grpSp>
        <p:nvGrpSpPr>
          <p:cNvPr id="11" name="グループ化 30"/>
          <p:cNvGrpSpPr/>
          <p:nvPr/>
        </p:nvGrpSpPr>
        <p:grpSpPr>
          <a:xfrm>
            <a:off x="204513" y="2916737"/>
            <a:ext cx="2878572" cy="1057128"/>
            <a:chOff x="325276" y="3327708"/>
            <a:chExt cx="2878572" cy="1057128"/>
          </a:xfrm>
        </p:grpSpPr>
        <p:pic>
          <p:nvPicPr>
            <p:cNvPr id="6" name="Picture 4" descr="Dedicated Server, Managed Hosting &amp; Web Hosting from Rackspace"/>
            <p:cNvPicPr>
              <a:picLocks noChangeAspect="1" noChangeArrowheads="1"/>
            </p:cNvPicPr>
            <p:nvPr/>
          </p:nvPicPr>
          <p:blipFill>
            <a:blip r:embed="rId5" cstate="print"/>
            <a:srcRect/>
            <a:stretch>
              <a:fillRect/>
            </a:stretch>
          </p:blipFill>
          <p:spPr bwMode="auto">
            <a:xfrm>
              <a:off x="325276" y="3813335"/>
              <a:ext cx="1389185" cy="571501"/>
            </a:xfrm>
            <a:prstGeom prst="rect">
              <a:avLst/>
            </a:prstGeom>
            <a:noFill/>
          </p:spPr>
        </p:pic>
        <p:cxnSp>
          <p:nvCxnSpPr>
            <p:cNvPr id="8" name="カギ線コネクタ 7"/>
            <p:cNvCxnSpPr>
              <a:stCxn id="6" idx="3"/>
            </p:cNvCxnSpPr>
            <p:nvPr/>
          </p:nvCxnSpPr>
          <p:spPr>
            <a:xfrm flipV="1">
              <a:off x="1714461" y="3573016"/>
              <a:ext cx="1489387" cy="526070"/>
            </a:xfrm>
            <a:prstGeom prst="bentConnector3">
              <a:avLst>
                <a:gd name="adj1" fmla="val 44884"/>
              </a:avLst>
            </a:prstGeom>
            <a:ln>
              <a:tailEnd type="arrow"/>
            </a:ln>
          </p:spPr>
          <p:style>
            <a:lnRef idx="2">
              <a:schemeClr val="accent2"/>
            </a:lnRef>
            <a:fillRef idx="0">
              <a:schemeClr val="accent2"/>
            </a:fillRef>
            <a:effectRef idx="1">
              <a:schemeClr val="accent2"/>
            </a:effectRef>
            <a:fontRef idx="minor">
              <a:schemeClr val="tx1"/>
            </a:fontRef>
          </p:style>
        </p:cxnSp>
        <p:sp>
          <p:nvSpPr>
            <p:cNvPr id="12" name="テキスト ボックス 11"/>
            <p:cNvSpPr txBox="1"/>
            <p:nvPr/>
          </p:nvSpPr>
          <p:spPr>
            <a:xfrm>
              <a:off x="1360948" y="3327708"/>
              <a:ext cx="1252266" cy="707886"/>
            </a:xfrm>
            <a:prstGeom prst="rect">
              <a:avLst/>
            </a:prstGeom>
            <a:noFill/>
          </p:spPr>
          <p:txBody>
            <a:bodyPr wrap="none" rtlCol="0">
              <a:spAutoFit/>
            </a:bodyPr>
            <a:lstStyle/>
            <a:p>
              <a:r>
                <a:rPr kumimoji="1" lang="en-US" altLang="ja-JP" sz="2000" dirty="0" smtClean="0">
                  <a:solidFill>
                    <a:schemeClr val="tx2">
                      <a:lumMod val="75000"/>
                    </a:schemeClr>
                  </a:solidFill>
                  <a:latin typeface="Arial" pitchFamily="34" charset="0"/>
                  <a:ea typeface="HGP創英角ｺﾞｼｯｸUB" pitchFamily="50" charset="-128"/>
                  <a:cs typeface="Arial" pitchFamily="34" charset="0"/>
                </a:rPr>
                <a:t>Cloud </a:t>
              </a:r>
            </a:p>
            <a:p>
              <a:r>
                <a:rPr lang="en-US" altLang="ja-JP" sz="2000" dirty="0" smtClean="0">
                  <a:solidFill>
                    <a:schemeClr val="tx2">
                      <a:lumMod val="75000"/>
                    </a:schemeClr>
                  </a:solidFill>
                  <a:latin typeface="Arial" pitchFamily="34" charset="0"/>
                  <a:ea typeface="HGP創英角ｺﾞｼｯｸUB" pitchFamily="50" charset="-128"/>
                  <a:cs typeface="Arial" pitchFamily="34" charset="0"/>
                </a:rPr>
                <a:t>Storage</a:t>
              </a:r>
              <a:r>
                <a:rPr kumimoji="1" lang="ja-JP" altLang="en-US" sz="2000" dirty="0" smtClean="0">
                  <a:solidFill>
                    <a:schemeClr val="tx2">
                      <a:lumMod val="75000"/>
                    </a:schemeClr>
                  </a:solidFill>
                  <a:latin typeface="Arial" pitchFamily="34" charset="0"/>
                  <a:ea typeface="HGP創英角ｺﾞｼｯｸUB" pitchFamily="50" charset="-128"/>
                  <a:cs typeface="Arial" pitchFamily="34" charset="0"/>
                </a:rPr>
                <a:t>　</a:t>
              </a:r>
              <a:endParaRPr kumimoji="1" lang="ja-JP" altLang="en-US" sz="2000" dirty="0">
                <a:solidFill>
                  <a:schemeClr val="tx2">
                    <a:lumMod val="75000"/>
                  </a:schemeClr>
                </a:solidFill>
                <a:latin typeface="Arial" pitchFamily="34" charset="0"/>
                <a:ea typeface="HGP創英角ｺﾞｼｯｸUB" pitchFamily="50" charset="-128"/>
                <a:cs typeface="Arial" pitchFamily="34" charset="0"/>
              </a:endParaRPr>
            </a:p>
          </p:txBody>
        </p:sp>
      </p:grpSp>
      <p:sp>
        <p:nvSpPr>
          <p:cNvPr id="15" name="正方形/長方形 14"/>
          <p:cNvSpPr/>
          <p:nvPr/>
        </p:nvSpPr>
        <p:spPr>
          <a:xfrm>
            <a:off x="3124095" y="3953339"/>
            <a:ext cx="2304256" cy="288032"/>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smtClean="0">
                <a:latin typeface="Arial" pitchFamily="34" charset="0"/>
                <a:ea typeface="HGP創英角ｺﾞｼｯｸUB" pitchFamily="50" charset="-128"/>
                <a:cs typeface="Arial" pitchFamily="34" charset="0"/>
              </a:rPr>
              <a:t>            </a:t>
            </a:r>
            <a:r>
              <a:rPr kumimoji="1" lang="en-US" altLang="ja-JP" sz="1200" dirty="0" smtClean="0">
                <a:solidFill>
                  <a:schemeClr val="accent6">
                    <a:lumMod val="50000"/>
                  </a:schemeClr>
                </a:solidFill>
                <a:latin typeface="Arial" pitchFamily="34" charset="0"/>
                <a:ea typeface="HGP創英角ｺﾞｼｯｸUB" pitchFamily="50" charset="-128"/>
                <a:cs typeface="Arial" pitchFamily="34" charset="0"/>
              </a:rPr>
              <a:t>nova-deployment-tool</a:t>
            </a:r>
            <a:endParaRPr kumimoji="1" lang="ja-JP" altLang="en-US" sz="1200" dirty="0">
              <a:solidFill>
                <a:schemeClr val="accent6">
                  <a:lumMod val="50000"/>
                </a:schemeClr>
              </a:solidFill>
              <a:latin typeface="Arial" pitchFamily="34" charset="0"/>
              <a:ea typeface="HGP創英角ｺﾞｼｯｸUB" pitchFamily="50" charset="-128"/>
              <a:cs typeface="Arial" pitchFamily="34" charset="0"/>
            </a:endParaRPr>
          </a:p>
        </p:txBody>
      </p:sp>
      <p:sp>
        <p:nvSpPr>
          <p:cNvPr id="16" name="角丸四角形 15"/>
          <p:cNvSpPr/>
          <p:nvPr/>
        </p:nvSpPr>
        <p:spPr>
          <a:xfrm>
            <a:off x="3196102" y="4025347"/>
            <a:ext cx="463045" cy="144016"/>
          </a:xfrm>
          <a:prstGeom prst="round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en-US" altLang="ja-JP" sz="800" dirty="0" err="1" smtClean="0">
                <a:latin typeface="Arial" pitchFamily="34" charset="0"/>
                <a:ea typeface="HGP創英角ｺﾞｼｯｸUB" pitchFamily="50" charset="-128"/>
                <a:cs typeface="Arial" pitchFamily="34" charset="0"/>
              </a:rPr>
              <a:t>CasS</a:t>
            </a:r>
            <a:endParaRPr kumimoji="1" lang="ja-JP" altLang="en-US" sz="800" dirty="0">
              <a:latin typeface="Arial" pitchFamily="34" charset="0"/>
              <a:ea typeface="HGP創英角ｺﾞｼｯｸUB" pitchFamily="50" charset="-128"/>
              <a:cs typeface="Arial" pitchFamily="34" charset="0"/>
            </a:endParaRPr>
          </a:p>
        </p:txBody>
      </p:sp>
      <p:sp>
        <p:nvSpPr>
          <p:cNvPr id="19" name="正方形/長方形 18"/>
          <p:cNvSpPr/>
          <p:nvPr/>
        </p:nvSpPr>
        <p:spPr>
          <a:xfrm>
            <a:off x="3096325" y="4496316"/>
            <a:ext cx="2873154" cy="215444"/>
          </a:xfrm>
          <a:prstGeom prst="rect">
            <a:avLst/>
          </a:prstGeom>
        </p:spPr>
        <p:txBody>
          <a:bodyPr wrap="square">
            <a:spAutoFit/>
          </a:bodyPr>
          <a:lstStyle/>
          <a:p>
            <a:r>
              <a:rPr lang="en-US" altLang="ja-JP" sz="800" dirty="0" smtClean="0">
                <a:latin typeface="Arial" pitchFamily="34" charset="0"/>
                <a:ea typeface="HGP創英角ｺﾞｼｯｸUB" pitchFamily="50" charset="-128"/>
                <a:cs typeface="Arial" pitchFamily="34" charset="0"/>
                <a:hlinkClick r:id="rId6"/>
              </a:rPr>
              <a:t>http://wiki.openstack.org/NovaInstall/NovaDeploymentTool</a:t>
            </a:r>
            <a:endParaRPr lang="ja-JP" altLang="en-US" sz="800" dirty="0">
              <a:latin typeface="Arial" pitchFamily="34" charset="0"/>
              <a:ea typeface="HGP創英角ｺﾞｼｯｸUB" pitchFamily="50" charset="-128"/>
              <a:cs typeface="Arial" pitchFamily="34" charset="0"/>
            </a:endParaRPr>
          </a:p>
        </p:txBody>
      </p:sp>
      <p:grpSp>
        <p:nvGrpSpPr>
          <p:cNvPr id="17" name="グループ化 31"/>
          <p:cNvGrpSpPr/>
          <p:nvPr/>
        </p:nvGrpSpPr>
        <p:grpSpPr>
          <a:xfrm>
            <a:off x="515647" y="4117638"/>
            <a:ext cx="2608448" cy="1852719"/>
            <a:chOff x="636410" y="4528609"/>
            <a:chExt cx="2608448" cy="1852719"/>
          </a:xfrm>
        </p:grpSpPr>
        <p:pic>
          <p:nvPicPr>
            <p:cNvPr id="13" name="Picture 2" descr="C:\Users\yoko\Downloads\NII_logo4.png"/>
            <p:cNvPicPr>
              <a:picLocks noChangeAspect="1" noChangeArrowheads="1"/>
            </p:cNvPicPr>
            <p:nvPr/>
          </p:nvPicPr>
          <p:blipFill>
            <a:blip r:embed="rId7" cstate="print"/>
            <a:srcRect/>
            <a:stretch>
              <a:fillRect/>
            </a:stretch>
          </p:blipFill>
          <p:spPr bwMode="auto">
            <a:xfrm>
              <a:off x="636410" y="5877272"/>
              <a:ext cx="766916" cy="504056"/>
            </a:xfrm>
            <a:prstGeom prst="rect">
              <a:avLst/>
            </a:prstGeom>
            <a:noFill/>
          </p:spPr>
        </p:pic>
        <p:cxnSp>
          <p:nvCxnSpPr>
            <p:cNvPr id="14" name="カギ線コネクタ 13"/>
            <p:cNvCxnSpPr>
              <a:stCxn id="13" idx="3"/>
              <a:endCxn id="15" idx="1"/>
            </p:cNvCxnSpPr>
            <p:nvPr/>
          </p:nvCxnSpPr>
          <p:spPr>
            <a:xfrm flipV="1">
              <a:off x="1403326" y="4528609"/>
              <a:ext cx="1841532" cy="1600691"/>
            </a:xfrm>
            <a:prstGeom prst="bentConnector3">
              <a:avLst>
                <a:gd name="adj1" fmla="val 50000"/>
              </a:avLst>
            </a:prstGeom>
            <a:ln>
              <a:tailEnd type="arrow"/>
            </a:ln>
          </p:spPr>
          <p:style>
            <a:lnRef idx="2">
              <a:schemeClr val="accent2"/>
            </a:lnRef>
            <a:fillRef idx="0">
              <a:schemeClr val="accent2"/>
            </a:fillRef>
            <a:effectRef idx="1">
              <a:schemeClr val="accent2"/>
            </a:effectRef>
            <a:fontRef idx="minor">
              <a:schemeClr val="tx1"/>
            </a:fontRef>
          </p:style>
        </p:cxnSp>
        <p:sp>
          <p:nvSpPr>
            <p:cNvPr id="21" name="テキスト ボックス 20"/>
            <p:cNvSpPr txBox="1"/>
            <p:nvPr/>
          </p:nvSpPr>
          <p:spPr>
            <a:xfrm>
              <a:off x="827584" y="5085184"/>
              <a:ext cx="1543934" cy="649241"/>
            </a:xfrm>
            <a:prstGeom prst="rect">
              <a:avLst/>
            </a:prstGeom>
            <a:noFill/>
          </p:spPr>
          <p:txBody>
            <a:bodyPr wrap="square" rtlCol="0">
              <a:spAutoFit/>
            </a:bodyPr>
            <a:lstStyle/>
            <a:p>
              <a:r>
                <a:rPr kumimoji="1" lang="en-US" altLang="ja-JP" sz="1800" dirty="0" smtClean="0">
                  <a:solidFill>
                    <a:schemeClr val="tx2">
                      <a:lumMod val="75000"/>
                    </a:schemeClr>
                  </a:solidFill>
                  <a:latin typeface="Arial" pitchFamily="34" charset="0"/>
                  <a:ea typeface="HGP創英角ｺﾞｼｯｸUB" pitchFamily="50" charset="-128"/>
                  <a:cs typeface="Arial" pitchFamily="34" charset="0"/>
                </a:rPr>
                <a:t>Deployment</a:t>
              </a:r>
            </a:p>
            <a:p>
              <a:r>
                <a:rPr lang="en-US" altLang="ja-JP" sz="1800" dirty="0" smtClean="0">
                  <a:solidFill>
                    <a:schemeClr val="tx2">
                      <a:lumMod val="75000"/>
                    </a:schemeClr>
                  </a:solidFill>
                  <a:latin typeface="Arial" pitchFamily="34" charset="0"/>
                  <a:ea typeface="HGP創英角ｺﾞｼｯｸUB" pitchFamily="50" charset="-128"/>
                  <a:cs typeface="Arial" pitchFamily="34" charset="0"/>
                </a:rPr>
                <a:t>Tool</a:t>
              </a:r>
              <a:r>
                <a:rPr kumimoji="1" lang="ja-JP" altLang="en-US" sz="1800" dirty="0" smtClean="0">
                  <a:solidFill>
                    <a:schemeClr val="tx2">
                      <a:lumMod val="75000"/>
                    </a:schemeClr>
                  </a:solidFill>
                  <a:latin typeface="Arial" pitchFamily="34" charset="0"/>
                  <a:ea typeface="HGP創英角ｺﾞｼｯｸUB" pitchFamily="50" charset="-128"/>
                  <a:cs typeface="Arial" pitchFamily="34" charset="0"/>
                </a:rPr>
                <a:t>　</a:t>
              </a:r>
              <a:endParaRPr kumimoji="1" lang="ja-JP" altLang="en-US" sz="1800" dirty="0">
                <a:solidFill>
                  <a:schemeClr val="tx2">
                    <a:lumMod val="75000"/>
                  </a:schemeClr>
                </a:solidFill>
                <a:latin typeface="Arial" pitchFamily="34" charset="0"/>
                <a:ea typeface="HGP創英角ｺﾞｼｯｸUB" pitchFamily="50" charset="-128"/>
                <a:cs typeface="Arial" pitchFamily="34" charset="0"/>
              </a:endParaRPr>
            </a:p>
          </p:txBody>
        </p:sp>
      </p:grpSp>
      <p:pic>
        <p:nvPicPr>
          <p:cNvPr id="28" name="Picture 6" descr="Insignia.gif"/>
          <p:cNvPicPr>
            <a:picLocks noChangeAspect="1"/>
          </p:cNvPicPr>
          <p:nvPr/>
        </p:nvPicPr>
        <p:blipFill>
          <a:blip r:embed="rId8" cstate="print"/>
          <a:srcRect/>
          <a:stretch>
            <a:fillRect/>
          </a:stretch>
        </p:blipFill>
        <p:spPr bwMode="auto">
          <a:xfrm>
            <a:off x="1714932" y="4097355"/>
            <a:ext cx="448340" cy="401960"/>
          </a:xfrm>
          <a:prstGeom prst="rect">
            <a:avLst/>
          </a:prstGeom>
          <a:noFill/>
          <a:ln w="9525">
            <a:noFill/>
            <a:miter lim="800000"/>
            <a:headEnd/>
            <a:tailEnd/>
          </a:ln>
        </p:spPr>
      </p:pic>
      <p:sp>
        <p:nvSpPr>
          <p:cNvPr id="22" name="正方形/長方形 21"/>
          <p:cNvSpPr/>
          <p:nvPr/>
        </p:nvSpPr>
        <p:spPr>
          <a:xfrm>
            <a:off x="3103967" y="5037420"/>
            <a:ext cx="2304256" cy="288032"/>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smtClean="0">
                <a:latin typeface="Arial" pitchFamily="34" charset="0"/>
                <a:ea typeface="HGP創英角ｺﾞｼｯｸUB" pitchFamily="50" charset="-128"/>
                <a:cs typeface="Arial" pitchFamily="34" charset="0"/>
              </a:rPr>
              <a:t>            </a:t>
            </a:r>
            <a:r>
              <a:rPr kumimoji="1" lang="en-US" altLang="ja-JP" sz="1200" dirty="0" smtClean="0">
                <a:solidFill>
                  <a:schemeClr val="accent6">
                    <a:lumMod val="50000"/>
                  </a:schemeClr>
                </a:solidFill>
                <a:latin typeface="Arial" pitchFamily="34" charset="0"/>
                <a:ea typeface="HGP創英角ｺﾞｼｯｸUB" pitchFamily="50" charset="-128"/>
                <a:cs typeface="Arial" pitchFamily="34" charset="0"/>
              </a:rPr>
              <a:t>Cluster as a Service</a:t>
            </a:r>
            <a:endParaRPr kumimoji="1" lang="ja-JP" altLang="en-US" sz="1200" dirty="0">
              <a:solidFill>
                <a:schemeClr val="accent6">
                  <a:lumMod val="50000"/>
                </a:schemeClr>
              </a:solidFill>
              <a:latin typeface="Arial" pitchFamily="34" charset="0"/>
              <a:ea typeface="HGP創英角ｺﾞｼｯｸUB" pitchFamily="50" charset="-128"/>
              <a:cs typeface="Arial" pitchFamily="34" charset="0"/>
            </a:endParaRPr>
          </a:p>
        </p:txBody>
      </p:sp>
      <p:sp>
        <p:nvSpPr>
          <p:cNvPr id="25" name="角丸四角形 24"/>
          <p:cNvSpPr/>
          <p:nvPr/>
        </p:nvSpPr>
        <p:spPr>
          <a:xfrm>
            <a:off x="3184602" y="5126680"/>
            <a:ext cx="463045" cy="144016"/>
          </a:xfrm>
          <a:prstGeom prst="round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en-US" altLang="ja-JP" sz="800" dirty="0" err="1" smtClean="0">
                <a:latin typeface="Arial" pitchFamily="34" charset="0"/>
                <a:ea typeface="HGP創英角ｺﾞｼｯｸUB" pitchFamily="50" charset="-128"/>
                <a:cs typeface="Arial" pitchFamily="34" charset="0"/>
              </a:rPr>
              <a:t>CaaS</a:t>
            </a:r>
            <a:endParaRPr kumimoji="1" lang="ja-JP" altLang="en-US" sz="800" dirty="0">
              <a:latin typeface="Arial" pitchFamily="34" charset="0"/>
              <a:ea typeface="HGP創英角ｺﾞｼｯｸUB" pitchFamily="50" charset="-128"/>
              <a:cs typeface="Arial" pitchFamily="34" charset="0"/>
            </a:endParaRPr>
          </a:p>
        </p:txBody>
      </p:sp>
      <p:cxnSp>
        <p:nvCxnSpPr>
          <p:cNvPr id="26" name="カギ線コネクタ 25"/>
          <p:cNvCxnSpPr>
            <a:stCxn id="13" idx="3"/>
          </p:cNvCxnSpPr>
          <p:nvPr/>
        </p:nvCxnSpPr>
        <p:spPr>
          <a:xfrm flipV="1">
            <a:off x="1282563" y="5184525"/>
            <a:ext cx="1779815" cy="533804"/>
          </a:xfrm>
          <a:prstGeom prst="bentConnector3">
            <a:avLst>
              <a:gd name="adj1" fmla="val 52908"/>
            </a:avLst>
          </a:prstGeom>
          <a:ln>
            <a:tailEnd type="arrow"/>
          </a:ln>
        </p:spPr>
        <p:style>
          <a:lnRef idx="2">
            <a:schemeClr val="accent2"/>
          </a:lnRef>
          <a:fillRef idx="0">
            <a:schemeClr val="accent2"/>
          </a:fillRef>
          <a:effectRef idx="1">
            <a:schemeClr val="accent2"/>
          </a:effectRef>
          <a:fontRef idx="minor">
            <a:schemeClr val="tx1"/>
          </a:fontRef>
        </p:style>
      </p:cxnSp>
      <p:sp>
        <p:nvSpPr>
          <p:cNvPr id="34" name="正方形/長方形 33"/>
          <p:cNvSpPr/>
          <p:nvPr/>
        </p:nvSpPr>
        <p:spPr>
          <a:xfrm>
            <a:off x="3134479" y="5337568"/>
            <a:ext cx="1762021" cy="215444"/>
          </a:xfrm>
          <a:prstGeom prst="rect">
            <a:avLst/>
          </a:prstGeom>
        </p:spPr>
        <p:txBody>
          <a:bodyPr wrap="none">
            <a:spAutoFit/>
          </a:bodyPr>
          <a:lstStyle/>
          <a:p>
            <a:r>
              <a:rPr lang="en-US" altLang="ja-JP" sz="800" dirty="0" smtClean="0">
                <a:latin typeface="Arial" pitchFamily="34" charset="0"/>
                <a:cs typeface="Arial" pitchFamily="34" charset="0"/>
                <a:hlinkClick r:id="rId9"/>
              </a:rPr>
              <a:t>http://www.openstack.org/projects/</a:t>
            </a:r>
            <a:endParaRPr lang="ja-JP" altLang="en-US" sz="800" dirty="0">
              <a:latin typeface="Arial" pitchFamily="34" charset="0"/>
              <a:cs typeface="Arial" pitchFamily="34" charset="0"/>
            </a:endParaRPr>
          </a:p>
        </p:txBody>
      </p:sp>
      <p:pic>
        <p:nvPicPr>
          <p:cNvPr id="1027" name="Picture 3">
            <a:hlinkClick r:id="rId10"/>
          </p:cNvPr>
          <p:cNvPicPr>
            <a:picLocks noChangeAspect="1" noChangeArrowheads="1"/>
          </p:cNvPicPr>
          <p:nvPr/>
        </p:nvPicPr>
        <p:blipFill>
          <a:blip r:embed="rId11" cstate="print"/>
          <a:srcRect/>
          <a:stretch>
            <a:fillRect/>
          </a:stretch>
        </p:blipFill>
        <p:spPr bwMode="auto">
          <a:xfrm>
            <a:off x="6100785" y="3573016"/>
            <a:ext cx="2525819" cy="2459284"/>
          </a:xfrm>
          <a:prstGeom prst="rect">
            <a:avLst/>
          </a:prstGeom>
          <a:noFill/>
          <a:ln w="9525">
            <a:noFill/>
            <a:miter lim="800000"/>
            <a:headEnd/>
            <a:tailEnd/>
          </a:ln>
        </p:spPr>
      </p:pic>
      <p:sp>
        <p:nvSpPr>
          <p:cNvPr id="29" name="正方形/長方形 28"/>
          <p:cNvSpPr/>
          <p:nvPr/>
        </p:nvSpPr>
        <p:spPr>
          <a:xfrm>
            <a:off x="5967846" y="6021288"/>
            <a:ext cx="2996641" cy="261610"/>
          </a:xfrm>
          <a:prstGeom prst="rect">
            <a:avLst/>
          </a:prstGeom>
        </p:spPr>
        <p:txBody>
          <a:bodyPr wrap="square">
            <a:spAutoFit/>
          </a:bodyPr>
          <a:lstStyle/>
          <a:p>
            <a:r>
              <a:rPr lang="en-US" altLang="ja-JP" sz="1100" dirty="0" smtClean="0">
                <a:latin typeface="Arial" pitchFamily="34" charset="0"/>
                <a:cs typeface="Arial" pitchFamily="34" charset="0"/>
                <a:hlinkClick r:id="rId10"/>
              </a:rPr>
              <a:t>https://launchpad.net/nova-deployment-tool/</a:t>
            </a:r>
            <a:endParaRPr lang="ja-JP" altLang="en-US" sz="1100" dirty="0">
              <a:latin typeface="Arial" pitchFamily="34" charset="0"/>
              <a:cs typeface="Arial" pitchFamily="34" charset="0"/>
            </a:endParaRPr>
          </a:p>
        </p:txBody>
      </p:sp>
      <p:sp>
        <p:nvSpPr>
          <p:cNvPr id="27" name="正方形/長方形 26"/>
          <p:cNvSpPr/>
          <p:nvPr/>
        </p:nvSpPr>
        <p:spPr>
          <a:xfrm>
            <a:off x="2195736" y="5517232"/>
            <a:ext cx="3672408" cy="276999"/>
          </a:xfrm>
          <a:prstGeom prst="rect">
            <a:avLst/>
          </a:prstGeom>
        </p:spPr>
        <p:txBody>
          <a:bodyPr wrap="square">
            <a:spAutoFit/>
          </a:bodyPr>
          <a:lstStyle/>
          <a:p>
            <a:pPr lvl="2"/>
            <a:r>
              <a:rPr lang="en-US" altLang="ja-JP" sz="1200" dirty="0" smtClean="0">
                <a:hlinkClick r:id="rId12"/>
              </a:rPr>
              <a:t>https://github.com/nii-cloud/dodai</a:t>
            </a:r>
            <a:endParaRPr lang="en-US" altLang="ja-JP" sz="1200" dirty="0" smtClean="0"/>
          </a:p>
        </p:txBody>
      </p:sp>
    </p:spTree>
    <p:extLst>
      <p:ext uri="{BB962C8B-B14F-4D97-AF65-F5344CB8AC3E}">
        <p14:creationId xmlns:p14="http://schemas.microsoft.com/office/powerpoint/2010/main" xmlns="" val="163790824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 3"/>
          <p:cNvSpPr>
            <a:spLocks noGrp="1"/>
          </p:cNvSpPr>
          <p:nvPr>
            <p:ph type="sldNum" sz="quarter" idx="10"/>
          </p:nvPr>
        </p:nvSpPr>
        <p:spPr/>
        <p:txBody>
          <a:bodyPr/>
          <a:lstStyle/>
          <a:p>
            <a:pPr>
              <a:defRPr/>
            </a:pPr>
            <a:fld id="{65F807F8-E604-4B8C-9F45-9E16D479E221}" type="slidenum">
              <a:rPr lang="ja-JP" altLang="en-US" smtClean="0"/>
              <a:pPr>
                <a:defRPr/>
              </a:pPr>
              <a:t>18</a:t>
            </a:fld>
            <a:endParaRPr lang="ja-JP" altLang="en-US" dirty="0"/>
          </a:p>
        </p:txBody>
      </p:sp>
      <p:pic>
        <p:nvPicPr>
          <p:cNvPr id="67587" name="Picture 3"/>
          <p:cNvPicPr>
            <a:picLocks noChangeAspect="1" noChangeArrowheads="1"/>
          </p:cNvPicPr>
          <p:nvPr/>
        </p:nvPicPr>
        <p:blipFill>
          <a:blip r:embed="rId2" cstate="print"/>
          <a:srcRect/>
          <a:stretch>
            <a:fillRect/>
          </a:stretch>
        </p:blipFill>
        <p:spPr bwMode="auto">
          <a:xfrm>
            <a:off x="611560" y="980728"/>
            <a:ext cx="3576350" cy="2448272"/>
          </a:xfrm>
          <a:prstGeom prst="rect">
            <a:avLst/>
          </a:prstGeom>
          <a:noFill/>
          <a:ln w="9525">
            <a:noFill/>
            <a:miter lim="800000"/>
            <a:headEnd/>
            <a:tailEnd/>
          </a:ln>
        </p:spPr>
      </p:pic>
      <p:pic>
        <p:nvPicPr>
          <p:cNvPr id="67588" name="Picture 4"/>
          <p:cNvPicPr>
            <a:picLocks noChangeAspect="1" noChangeArrowheads="1"/>
          </p:cNvPicPr>
          <p:nvPr/>
        </p:nvPicPr>
        <p:blipFill>
          <a:blip r:embed="rId3" cstate="print"/>
          <a:srcRect/>
          <a:stretch>
            <a:fillRect/>
          </a:stretch>
        </p:blipFill>
        <p:spPr bwMode="auto">
          <a:xfrm>
            <a:off x="611560" y="3573016"/>
            <a:ext cx="3363917" cy="2768413"/>
          </a:xfrm>
          <a:prstGeom prst="rect">
            <a:avLst/>
          </a:prstGeom>
          <a:noFill/>
          <a:ln w="9525">
            <a:noFill/>
            <a:miter lim="800000"/>
            <a:headEnd/>
            <a:tailEnd/>
          </a:ln>
        </p:spPr>
      </p:pic>
      <p:sp>
        <p:nvSpPr>
          <p:cNvPr id="8" name="正方形/長方形 7"/>
          <p:cNvSpPr/>
          <p:nvPr/>
        </p:nvSpPr>
        <p:spPr>
          <a:xfrm>
            <a:off x="971600" y="2636912"/>
            <a:ext cx="1224136" cy="21602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971600" y="4581128"/>
            <a:ext cx="1224136" cy="21602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67590" name="Picture 6"/>
          <p:cNvPicPr>
            <a:picLocks noChangeAspect="1" noChangeArrowheads="1"/>
          </p:cNvPicPr>
          <p:nvPr/>
        </p:nvPicPr>
        <p:blipFill>
          <a:blip r:embed="rId4" cstate="print"/>
          <a:srcRect/>
          <a:stretch>
            <a:fillRect/>
          </a:stretch>
        </p:blipFill>
        <p:spPr bwMode="auto">
          <a:xfrm>
            <a:off x="4283968" y="1628800"/>
            <a:ext cx="4637385" cy="3817668"/>
          </a:xfrm>
          <a:prstGeom prst="rect">
            <a:avLst/>
          </a:prstGeom>
          <a:noFill/>
          <a:ln w="9525">
            <a:noFill/>
            <a:miter lim="800000"/>
            <a:headEnd/>
            <a:tailEnd/>
          </a:ln>
        </p:spPr>
      </p:pic>
      <p:sp>
        <p:nvSpPr>
          <p:cNvPr id="10" name="タイトル 1"/>
          <p:cNvSpPr>
            <a:spLocks noGrp="1"/>
          </p:cNvSpPr>
          <p:nvPr>
            <p:ph type="title"/>
          </p:nvPr>
        </p:nvSpPr>
        <p:spPr/>
        <p:txBody>
          <a:bodyPr/>
          <a:lstStyle/>
          <a:p>
            <a:r>
              <a:rPr kumimoji="1" lang="en-US" altLang="ja-JP" dirty="0" err="1" smtClean="0">
                <a:latin typeface="Arial" pitchFamily="34" charset="0"/>
                <a:ea typeface="HGP創英角ｺﾞｼｯｸUB" pitchFamily="50" charset="-128"/>
                <a:cs typeface="Arial" pitchFamily="34" charset="0"/>
              </a:rPr>
              <a:t>OpenStack</a:t>
            </a:r>
            <a:r>
              <a:rPr kumimoji="1" lang="ja-JP" altLang="en-US" dirty="0" smtClean="0">
                <a:latin typeface="Arial" pitchFamily="34" charset="0"/>
                <a:ea typeface="HGP創英角ｺﾞｼｯｸUB" pitchFamily="50" charset="-128"/>
                <a:cs typeface="Arial" pitchFamily="34" charset="0"/>
              </a:rPr>
              <a:t> </a:t>
            </a:r>
            <a:r>
              <a:rPr kumimoji="1" lang="en-US" altLang="ja-JP" dirty="0" smtClean="0">
                <a:latin typeface="Arial" pitchFamily="34" charset="0"/>
                <a:ea typeface="HGP創英角ｺﾞｼｯｸUB" pitchFamily="50" charset="-128"/>
                <a:cs typeface="Arial" pitchFamily="34" charset="0"/>
              </a:rPr>
              <a:t>Summit </a:t>
            </a:r>
            <a:r>
              <a:rPr kumimoji="1" lang="ja-JP" altLang="en-US" dirty="0" err="1" smtClean="0">
                <a:latin typeface="Arial" pitchFamily="34" charset="0"/>
                <a:ea typeface="HGP創英角ｺﾞｼｯｸUB" pitchFamily="50" charset="-128"/>
                <a:cs typeface="Arial" pitchFamily="34" charset="0"/>
              </a:rPr>
              <a:t>での</a:t>
            </a:r>
            <a:r>
              <a:rPr kumimoji="1" lang="ja-JP" altLang="en-US" dirty="0" smtClean="0">
                <a:latin typeface="Arial" pitchFamily="34" charset="0"/>
                <a:ea typeface="HGP創英角ｺﾞｼｯｸUB" pitchFamily="50" charset="-128"/>
                <a:cs typeface="Arial" pitchFamily="34" charset="0"/>
              </a:rPr>
              <a:t>活動</a:t>
            </a:r>
            <a:endParaRPr kumimoji="1" lang="ja-JP" altLang="en-US" dirty="0">
              <a:latin typeface="Arial" pitchFamily="34" charset="0"/>
              <a:ea typeface="HGP創英角ｺﾞｼｯｸUB" pitchFamily="50" charset="-128"/>
              <a:cs typeface="Arial" pitchFamily="34" charset="0"/>
            </a:endParaRPr>
          </a:p>
        </p:txBody>
      </p:sp>
      <p:sp>
        <p:nvSpPr>
          <p:cNvPr id="11" name="タイトル 1"/>
          <p:cNvSpPr txBox="1">
            <a:spLocks/>
          </p:cNvSpPr>
          <p:nvPr/>
        </p:nvSpPr>
        <p:spPr bwMode="auto">
          <a:xfrm>
            <a:off x="2051720" y="908720"/>
            <a:ext cx="6696744" cy="582594"/>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1" lang="en-US" altLang="ja-JP" sz="2800" b="0" i="0" u="none" strike="noStrike" kern="1200" cap="none" spc="0" normalizeH="0" baseline="0" noProof="0" dirty="0" err="1" smtClean="0">
                <a:ln>
                  <a:noFill/>
                </a:ln>
                <a:solidFill>
                  <a:schemeClr val="tx1"/>
                </a:solidFill>
                <a:effectLst/>
                <a:uLnTx/>
                <a:uFillTx/>
                <a:latin typeface="+mn-lt"/>
                <a:ea typeface="HGP創英角ｺﾞｼｯｸUB" pitchFamily="50" charset="-128"/>
                <a:cs typeface="Arial" pitchFamily="34" charset="0"/>
              </a:rPr>
              <a:t>OpenStack</a:t>
            </a:r>
            <a:r>
              <a:rPr kumimoji="1" lang="ja-JP" altLang="en-US" sz="2800" b="0" i="0" u="none" strike="noStrike" kern="1200" cap="none" spc="0" normalizeH="0" baseline="0" noProof="0" dirty="0" smtClean="0">
                <a:ln>
                  <a:noFill/>
                </a:ln>
                <a:solidFill>
                  <a:schemeClr val="tx1"/>
                </a:solidFill>
                <a:effectLst/>
                <a:uLnTx/>
                <a:uFillTx/>
                <a:latin typeface="+mn-lt"/>
                <a:ea typeface="HGP創英角ｺﾞｼｯｸUB" pitchFamily="50" charset="-128"/>
                <a:cs typeface="Arial" pitchFamily="34" charset="0"/>
              </a:rPr>
              <a:t> </a:t>
            </a:r>
            <a:r>
              <a:rPr kumimoji="1" lang="en-US" altLang="ja-JP" sz="2800" b="0" i="0" u="none" strike="noStrike" kern="1200" cap="none" spc="0" normalizeH="0" baseline="0" noProof="0" dirty="0" smtClean="0">
                <a:ln>
                  <a:noFill/>
                </a:ln>
                <a:solidFill>
                  <a:schemeClr val="tx1"/>
                </a:solidFill>
                <a:effectLst/>
                <a:uLnTx/>
                <a:uFillTx/>
                <a:latin typeface="+mn-lt"/>
                <a:ea typeface="HGP創英角ｺﾞｼｯｸUB" pitchFamily="50" charset="-128"/>
                <a:cs typeface="Arial" pitchFamily="34" charset="0"/>
              </a:rPr>
              <a:t>Grizzly</a:t>
            </a:r>
            <a:r>
              <a:rPr lang="ja-JP" altLang="en-US" sz="2800" dirty="0" smtClean="0">
                <a:latin typeface="+mn-lt"/>
                <a:ea typeface="HGP創英角ｺﾞｼｯｸUB" pitchFamily="50" charset="-128"/>
                <a:cs typeface="Arial" pitchFamily="34" charset="0"/>
              </a:rPr>
              <a:t> </a:t>
            </a:r>
            <a:r>
              <a:rPr kumimoji="1" lang="en-US" altLang="ja-JP" sz="2800" b="0" i="0" u="none" strike="noStrike" kern="1200" cap="none" spc="0" normalizeH="0" baseline="0" noProof="0" dirty="0" smtClean="0">
                <a:ln>
                  <a:noFill/>
                </a:ln>
                <a:solidFill>
                  <a:schemeClr val="tx1"/>
                </a:solidFill>
                <a:effectLst/>
                <a:uLnTx/>
                <a:uFillTx/>
                <a:latin typeface="+mn-lt"/>
                <a:ea typeface="HGP創英角ｺﾞｼｯｸUB" pitchFamily="50" charset="-128"/>
                <a:cs typeface="Arial" pitchFamily="34" charset="0"/>
              </a:rPr>
              <a:t>Summit </a:t>
            </a:r>
            <a:r>
              <a:rPr kumimoji="1" lang="ja-JP" altLang="en-US" sz="2800" b="0" i="0" u="none" strike="noStrike" kern="1200" cap="none" spc="0" normalizeH="0" baseline="0" noProof="0" dirty="0" smtClean="0">
                <a:ln>
                  <a:noFill/>
                </a:ln>
                <a:solidFill>
                  <a:schemeClr val="tx1"/>
                </a:solidFill>
                <a:effectLst/>
                <a:uLnTx/>
                <a:uFillTx/>
                <a:latin typeface="+mn-lt"/>
                <a:ea typeface="HGP創英角ｺﾞｼｯｸUB" pitchFamily="50" charset="-128"/>
                <a:cs typeface="Arial" pitchFamily="34" charset="0"/>
              </a:rPr>
              <a:t> </a:t>
            </a:r>
            <a:r>
              <a:rPr kumimoji="1" lang="en-US" altLang="ja-JP" sz="2800" b="0" i="0" u="none" strike="noStrike" kern="1200" cap="none" spc="0" normalizeH="0" baseline="0" noProof="0" dirty="0" smtClean="0">
                <a:ln>
                  <a:noFill/>
                </a:ln>
                <a:solidFill>
                  <a:schemeClr val="tx1"/>
                </a:solidFill>
                <a:effectLst/>
                <a:uLnTx/>
                <a:uFillTx/>
                <a:latin typeface="+mn-lt"/>
                <a:ea typeface="HGP創英角ｺﾞｼｯｸUB" pitchFamily="50" charset="-128"/>
                <a:cs typeface="Arial" pitchFamily="34" charset="0"/>
              </a:rPr>
              <a:t>(2012.10.15-18)</a:t>
            </a:r>
            <a:endParaRPr kumimoji="1" lang="ja-JP" altLang="en-US" sz="2800" b="0" i="0" u="none" strike="noStrike" kern="1200" cap="none" spc="0" normalizeH="0" baseline="0" noProof="0" dirty="0">
              <a:ln>
                <a:noFill/>
              </a:ln>
              <a:solidFill>
                <a:schemeClr val="tx1"/>
              </a:solidFill>
              <a:effectLst/>
              <a:uLnTx/>
              <a:uFillTx/>
              <a:latin typeface="+mn-lt"/>
              <a:ea typeface="HGP創英角ｺﾞｼｯｸUB" pitchFamily="50" charset="-128"/>
              <a:cs typeface="Arial" pitchFamily="34" charset="0"/>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グループ化 72"/>
          <p:cNvGrpSpPr/>
          <p:nvPr/>
        </p:nvGrpSpPr>
        <p:grpSpPr>
          <a:xfrm>
            <a:off x="251520" y="980728"/>
            <a:ext cx="8441554" cy="5256584"/>
            <a:chOff x="-107752" y="217443"/>
            <a:chExt cx="9897290" cy="6307901"/>
          </a:xfrm>
        </p:grpSpPr>
        <p:pic>
          <p:nvPicPr>
            <p:cNvPr id="4" name="Picture 8" descr="MCj04289690000[1]"/>
            <p:cNvPicPr>
              <a:picLocks noChangeAspect="1" noChangeArrowheads="1"/>
            </p:cNvPicPr>
            <p:nvPr/>
          </p:nvPicPr>
          <p:blipFill>
            <a:blip r:embed="rId2" cstate="print"/>
            <a:srcRect/>
            <a:stretch>
              <a:fillRect/>
            </a:stretch>
          </p:blipFill>
          <p:spPr bwMode="auto">
            <a:xfrm>
              <a:off x="1754242" y="4921920"/>
              <a:ext cx="464344" cy="595312"/>
            </a:xfrm>
            <a:prstGeom prst="rect">
              <a:avLst/>
            </a:prstGeom>
            <a:noFill/>
            <a:ln w="9525">
              <a:noFill/>
              <a:miter lim="800000"/>
              <a:headEnd/>
              <a:tailEnd/>
            </a:ln>
          </p:spPr>
        </p:pic>
        <p:pic>
          <p:nvPicPr>
            <p:cNvPr id="5" name="Picture 8" descr="MCj04289690000[1]"/>
            <p:cNvPicPr>
              <a:picLocks noChangeAspect="1" noChangeArrowheads="1"/>
            </p:cNvPicPr>
            <p:nvPr/>
          </p:nvPicPr>
          <p:blipFill>
            <a:blip r:embed="rId2" cstate="print"/>
            <a:srcRect/>
            <a:stretch>
              <a:fillRect/>
            </a:stretch>
          </p:blipFill>
          <p:spPr bwMode="auto">
            <a:xfrm>
              <a:off x="2170432" y="4921920"/>
              <a:ext cx="464344" cy="595312"/>
            </a:xfrm>
            <a:prstGeom prst="rect">
              <a:avLst/>
            </a:prstGeom>
            <a:noFill/>
            <a:ln w="9525">
              <a:noFill/>
              <a:miter lim="800000"/>
              <a:headEnd/>
              <a:tailEnd/>
            </a:ln>
          </p:spPr>
        </p:pic>
        <p:pic>
          <p:nvPicPr>
            <p:cNvPr id="6" name="Picture 8" descr="MCj04289690000[1]"/>
            <p:cNvPicPr>
              <a:picLocks noChangeAspect="1" noChangeArrowheads="1"/>
            </p:cNvPicPr>
            <p:nvPr/>
          </p:nvPicPr>
          <p:blipFill>
            <a:blip r:embed="rId2" cstate="print"/>
            <a:srcRect/>
            <a:stretch>
              <a:fillRect/>
            </a:stretch>
          </p:blipFill>
          <p:spPr bwMode="auto">
            <a:xfrm>
              <a:off x="2548786" y="4921920"/>
              <a:ext cx="464344" cy="595312"/>
            </a:xfrm>
            <a:prstGeom prst="rect">
              <a:avLst/>
            </a:prstGeom>
            <a:noFill/>
            <a:ln w="9525">
              <a:noFill/>
              <a:miter lim="800000"/>
              <a:headEnd/>
              <a:tailEnd/>
            </a:ln>
          </p:spPr>
        </p:pic>
        <p:pic>
          <p:nvPicPr>
            <p:cNvPr id="7" name="Picture 6"/>
            <p:cNvPicPr>
              <a:picLocks noChangeAspect="1" noChangeArrowheads="1"/>
            </p:cNvPicPr>
            <p:nvPr/>
          </p:nvPicPr>
          <p:blipFill>
            <a:blip r:embed="rId3" cstate="print"/>
            <a:srcRect/>
            <a:stretch>
              <a:fillRect/>
            </a:stretch>
          </p:blipFill>
          <p:spPr bwMode="auto">
            <a:xfrm>
              <a:off x="1052567" y="4933032"/>
              <a:ext cx="772187" cy="571500"/>
            </a:xfrm>
            <a:prstGeom prst="rect">
              <a:avLst/>
            </a:prstGeom>
            <a:noFill/>
            <a:ln w="9525" algn="ctr">
              <a:noFill/>
              <a:miter lim="800000"/>
              <a:headEnd/>
              <a:tailEnd/>
            </a:ln>
          </p:spPr>
        </p:pic>
        <p:sp>
          <p:nvSpPr>
            <p:cNvPr id="8" name="円柱 7"/>
            <p:cNvSpPr/>
            <p:nvPr/>
          </p:nvSpPr>
          <p:spPr>
            <a:xfrm>
              <a:off x="3080093" y="5066605"/>
              <a:ext cx="309565" cy="357190"/>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a:latin typeface="Arial Unicode MS" pitchFamily="50" charset="-128"/>
                <a:ea typeface="Arial Unicode MS" pitchFamily="50" charset="-128"/>
                <a:cs typeface="Arial Unicode MS" pitchFamily="50" charset="-128"/>
              </a:endParaRPr>
            </a:p>
          </p:txBody>
        </p:sp>
        <p:sp>
          <p:nvSpPr>
            <p:cNvPr id="9" name="角丸四角形 8"/>
            <p:cNvSpPr/>
            <p:nvPr/>
          </p:nvSpPr>
          <p:spPr>
            <a:xfrm>
              <a:off x="1130063" y="4105875"/>
              <a:ext cx="8581465" cy="557963"/>
            </a:xfrm>
            <a:prstGeom prst="roundRect">
              <a:avLst/>
            </a:prstGeom>
          </p:spPr>
          <p:style>
            <a:lnRef idx="1">
              <a:schemeClr val="accent2"/>
            </a:lnRef>
            <a:fillRef idx="3">
              <a:schemeClr val="accent2"/>
            </a:fillRef>
            <a:effectRef idx="2">
              <a:schemeClr val="accent2"/>
            </a:effectRef>
            <a:fontRef idx="minor">
              <a:schemeClr val="lt1"/>
            </a:fontRef>
          </p:style>
          <p:txBody>
            <a:bodyPr anchor="ctr"/>
            <a:lstStyle/>
            <a:p>
              <a:pPr algn="ctr" fontAlgn="auto">
                <a:spcBef>
                  <a:spcPts val="0"/>
                </a:spcBef>
                <a:spcAft>
                  <a:spcPts val="0"/>
                </a:spcAft>
                <a:defRPr/>
              </a:pPr>
              <a:r>
                <a:rPr lang="ja-JP" altLang="en-US" sz="2000" dirty="0" smtClean="0">
                  <a:latin typeface="Arial Unicode MS" pitchFamily="50" charset="-128"/>
                  <a:ea typeface="Arial Unicode MS" pitchFamily="50" charset="-128"/>
                  <a:cs typeface="Arial Unicode MS" pitchFamily="50" charset="-128"/>
                </a:rPr>
                <a:t>動的クラスタ作成サービス </a:t>
              </a:r>
              <a:r>
                <a:rPr lang="en-US" altLang="ja-JP" sz="2000" dirty="0" smtClean="0">
                  <a:latin typeface="Arial Unicode MS" pitchFamily="50" charset="-128"/>
                  <a:ea typeface="Arial Unicode MS" pitchFamily="50" charset="-128"/>
                  <a:cs typeface="Arial Unicode MS" pitchFamily="50" charset="-128"/>
                </a:rPr>
                <a:t>(Cluster as a Service - </a:t>
              </a:r>
              <a:r>
                <a:rPr lang="en-US" altLang="ja-JP" sz="2000" b="1" dirty="0" err="1" smtClean="0">
                  <a:latin typeface="Arial Unicode MS" pitchFamily="50" charset="-128"/>
                  <a:ea typeface="Arial Unicode MS" pitchFamily="50" charset="-128"/>
                  <a:cs typeface="Arial Unicode MS" pitchFamily="50" charset="-128"/>
                </a:rPr>
                <a:t>Dodai</a:t>
              </a:r>
              <a:r>
                <a:rPr lang="en-US" altLang="ja-JP" sz="2000" dirty="0" smtClean="0">
                  <a:latin typeface="Arial Unicode MS" pitchFamily="50" charset="-128"/>
                  <a:ea typeface="Arial Unicode MS" pitchFamily="50" charset="-128"/>
                  <a:cs typeface="Arial Unicode MS" pitchFamily="50" charset="-128"/>
                </a:rPr>
                <a:t>) </a:t>
              </a:r>
              <a:endParaRPr lang="ja-JP" altLang="en-US" sz="2000" dirty="0">
                <a:latin typeface="Arial Unicode MS" pitchFamily="50" charset="-128"/>
                <a:ea typeface="Arial Unicode MS" pitchFamily="50" charset="-128"/>
                <a:cs typeface="Arial Unicode MS" pitchFamily="50" charset="-128"/>
              </a:endParaRPr>
            </a:p>
          </p:txBody>
        </p:sp>
        <p:pic>
          <p:nvPicPr>
            <p:cNvPr id="10" name="Picture 8" descr="MCj04289690000[1]"/>
            <p:cNvPicPr>
              <a:picLocks noChangeAspect="1" noChangeArrowheads="1"/>
            </p:cNvPicPr>
            <p:nvPr/>
          </p:nvPicPr>
          <p:blipFill>
            <a:blip r:embed="rId2" cstate="print"/>
            <a:srcRect/>
            <a:stretch>
              <a:fillRect/>
            </a:stretch>
          </p:blipFill>
          <p:spPr bwMode="auto">
            <a:xfrm>
              <a:off x="1420441" y="3617134"/>
              <a:ext cx="464344" cy="593725"/>
            </a:xfrm>
            <a:prstGeom prst="rect">
              <a:avLst/>
            </a:prstGeom>
            <a:noFill/>
            <a:ln w="9525">
              <a:noFill/>
              <a:miter lim="800000"/>
              <a:headEnd/>
              <a:tailEnd/>
            </a:ln>
          </p:spPr>
        </p:pic>
        <p:pic>
          <p:nvPicPr>
            <p:cNvPr id="11" name="Picture 8" descr="MCj04289690000[1]"/>
            <p:cNvPicPr>
              <a:picLocks noChangeAspect="1" noChangeArrowheads="1"/>
            </p:cNvPicPr>
            <p:nvPr/>
          </p:nvPicPr>
          <p:blipFill>
            <a:blip r:embed="rId2" cstate="print"/>
            <a:srcRect/>
            <a:stretch>
              <a:fillRect/>
            </a:stretch>
          </p:blipFill>
          <p:spPr bwMode="auto">
            <a:xfrm>
              <a:off x="1836631" y="3617134"/>
              <a:ext cx="464344" cy="593725"/>
            </a:xfrm>
            <a:prstGeom prst="rect">
              <a:avLst/>
            </a:prstGeom>
            <a:noFill/>
            <a:ln w="9525">
              <a:noFill/>
              <a:miter lim="800000"/>
              <a:headEnd/>
              <a:tailEnd/>
            </a:ln>
          </p:spPr>
        </p:pic>
        <p:sp>
          <p:nvSpPr>
            <p:cNvPr id="14" name="角丸四角形 13"/>
            <p:cNvSpPr/>
            <p:nvPr/>
          </p:nvSpPr>
          <p:spPr>
            <a:xfrm>
              <a:off x="1052056" y="3429000"/>
              <a:ext cx="1512090" cy="360040"/>
            </a:xfrm>
            <a:prstGeom prst="roundRect">
              <a:avLst/>
            </a:prstGeom>
          </p:spPr>
          <p:style>
            <a:lnRef idx="1">
              <a:schemeClr val="accent2"/>
            </a:lnRef>
            <a:fillRef idx="3">
              <a:schemeClr val="accent2"/>
            </a:fillRef>
            <a:effectRef idx="2">
              <a:schemeClr val="accent2"/>
            </a:effectRef>
            <a:fontRef idx="minor">
              <a:schemeClr val="lt1"/>
            </a:fontRef>
          </p:style>
          <p:txBody>
            <a:bodyPr anchor="ctr"/>
            <a:lstStyle/>
            <a:p>
              <a:pPr algn="ctr" fontAlgn="auto">
                <a:spcBef>
                  <a:spcPts val="0"/>
                </a:spcBef>
                <a:spcAft>
                  <a:spcPts val="0"/>
                </a:spcAft>
                <a:defRPr/>
              </a:pPr>
              <a:r>
                <a:rPr lang="en-US" altLang="ja-JP" dirty="0">
                  <a:latin typeface="Arial Unicode MS" pitchFamily="50" charset="-128"/>
                  <a:ea typeface="Arial Unicode MS" pitchFamily="50" charset="-128"/>
                  <a:cs typeface="Arial Unicode MS" pitchFamily="50" charset="-128"/>
                </a:rPr>
                <a:t>Cluster</a:t>
              </a:r>
              <a:endParaRPr lang="ja-JP" altLang="en-US" dirty="0">
                <a:latin typeface="Arial Unicode MS" pitchFamily="50" charset="-128"/>
                <a:ea typeface="Arial Unicode MS" pitchFamily="50" charset="-128"/>
                <a:cs typeface="Arial Unicode MS" pitchFamily="50" charset="-128"/>
              </a:endParaRPr>
            </a:p>
          </p:txBody>
        </p:sp>
        <p:sp>
          <p:nvSpPr>
            <p:cNvPr id="16" name="角丸四角形 15"/>
            <p:cNvSpPr/>
            <p:nvPr/>
          </p:nvSpPr>
          <p:spPr>
            <a:xfrm>
              <a:off x="1052405" y="2937683"/>
              <a:ext cx="1434349" cy="431800"/>
            </a:xfrm>
            <a:prstGeom prst="roundRect">
              <a:avLst/>
            </a:prstGeom>
          </p:spPr>
          <p:style>
            <a:lnRef idx="1">
              <a:schemeClr val="accent2"/>
            </a:lnRef>
            <a:fillRef idx="2">
              <a:schemeClr val="accent2"/>
            </a:fillRef>
            <a:effectRef idx="1">
              <a:schemeClr val="accent2"/>
            </a:effectRef>
            <a:fontRef idx="minor">
              <a:schemeClr val="dk1"/>
            </a:fontRef>
          </p:style>
          <p:txBody>
            <a:bodyPr anchor="ctr"/>
            <a:lstStyle/>
            <a:p>
              <a:pPr algn="ctr" fontAlgn="auto">
                <a:spcBef>
                  <a:spcPts val="0"/>
                </a:spcBef>
                <a:spcAft>
                  <a:spcPts val="0"/>
                </a:spcAft>
                <a:defRPr/>
              </a:pPr>
              <a:r>
                <a:rPr lang="en-US" altLang="ja-JP" dirty="0" err="1">
                  <a:latin typeface="Arial Unicode MS" pitchFamily="50" charset="-128"/>
                  <a:ea typeface="Arial Unicode MS" pitchFamily="50" charset="-128"/>
                  <a:cs typeface="Arial Unicode MS" pitchFamily="50" charset="-128"/>
                </a:rPr>
                <a:t>IaaS</a:t>
              </a:r>
              <a:endParaRPr lang="ja-JP" altLang="en-US" dirty="0">
                <a:latin typeface="Arial Unicode MS" pitchFamily="50" charset="-128"/>
                <a:ea typeface="Arial Unicode MS" pitchFamily="50" charset="-128"/>
                <a:cs typeface="Arial Unicode MS" pitchFamily="50" charset="-128"/>
              </a:endParaRPr>
            </a:p>
          </p:txBody>
        </p:sp>
        <p:sp>
          <p:nvSpPr>
            <p:cNvPr id="18" name="正方形/長方形 17"/>
            <p:cNvSpPr/>
            <p:nvPr/>
          </p:nvSpPr>
          <p:spPr>
            <a:xfrm>
              <a:off x="1130064" y="2420888"/>
              <a:ext cx="624069" cy="504056"/>
            </a:xfrm>
            <a:prstGeom prst="rect">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r>
                <a:rPr lang="en-US" altLang="ja-JP" dirty="0">
                  <a:latin typeface="Arial Unicode MS" pitchFamily="50" charset="-128"/>
                  <a:ea typeface="Arial Unicode MS" pitchFamily="50" charset="-128"/>
                  <a:cs typeface="Arial Unicode MS" pitchFamily="50" charset="-128"/>
                </a:rPr>
                <a:t>VM</a:t>
              </a:r>
              <a:endParaRPr lang="ja-JP" altLang="en-US" dirty="0">
                <a:latin typeface="Arial Unicode MS" pitchFamily="50" charset="-128"/>
                <a:ea typeface="Arial Unicode MS" pitchFamily="50" charset="-128"/>
                <a:cs typeface="Arial Unicode MS" pitchFamily="50" charset="-128"/>
              </a:endParaRPr>
            </a:p>
          </p:txBody>
        </p:sp>
        <p:sp>
          <p:nvSpPr>
            <p:cNvPr id="19" name="正方形/長方形 18"/>
            <p:cNvSpPr/>
            <p:nvPr/>
          </p:nvSpPr>
          <p:spPr>
            <a:xfrm>
              <a:off x="1832142" y="2420888"/>
              <a:ext cx="624069" cy="504056"/>
            </a:xfrm>
            <a:prstGeom prst="rect">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r>
                <a:rPr lang="en-US" altLang="ja-JP" dirty="0">
                  <a:latin typeface="Arial Unicode MS" pitchFamily="50" charset="-128"/>
                  <a:ea typeface="Arial Unicode MS" pitchFamily="50" charset="-128"/>
                  <a:cs typeface="Arial Unicode MS" pitchFamily="50" charset="-128"/>
                </a:rPr>
                <a:t>VM</a:t>
              </a:r>
              <a:endParaRPr lang="ja-JP" altLang="en-US" dirty="0">
                <a:latin typeface="Arial Unicode MS" pitchFamily="50" charset="-128"/>
                <a:ea typeface="Arial Unicode MS" pitchFamily="50" charset="-128"/>
                <a:cs typeface="Arial Unicode MS" pitchFamily="50" charset="-128"/>
              </a:endParaRPr>
            </a:p>
          </p:txBody>
        </p:sp>
        <p:pic>
          <p:nvPicPr>
            <p:cNvPr id="21" name="Picture 8" descr="MCj04289690000[1]"/>
            <p:cNvPicPr>
              <a:picLocks noChangeAspect="1" noChangeArrowheads="1"/>
            </p:cNvPicPr>
            <p:nvPr/>
          </p:nvPicPr>
          <p:blipFill>
            <a:blip r:embed="rId2" cstate="print"/>
            <a:srcRect/>
            <a:stretch>
              <a:fillRect/>
            </a:stretch>
          </p:blipFill>
          <p:spPr bwMode="auto">
            <a:xfrm>
              <a:off x="3527186" y="3627364"/>
              <a:ext cx="464344" cy="593725"/>
            </a:xfrm>
            <a:prstGeom prst="rect">
              <a:avLst/>
            </a:prstGeom>
            <a:noFill/>
            <a:ln w="9525">
              <a:noFill/>
              <a:miter lim="800000"/>
              <a:headEnd/>
              <a:tailEnd/>
            </a:ln>
          </p:spPr>
        </p:pic>
        <p:pic>
          <p:nvPicPr>
            <p:cNvPr id="22" name="Picture 8" descr="MCj04289690000[1]"/>
            <p:cNvPicPr>
              <a:picLocks noChangeAspect="1" noChangeArrowheads="1"/>
            </p:cNvPicPr>
            <p:nvPr/>
          </p:nvPicPr>
          <p:blipFill>
            <a:blip r:embed="rId2" cstate="print"/>
            <a:srcRect/>
            <a:stretch>
              <a:fillRect/>
            </a:stretch>
          </p:blipFill>
          <p:spPr bwMode="auto">
            <a:xfrm>
              <a:off x="3943376" y="3627364"/>
              <a:ext cx="464344" cy="593725"/>
            </a:xfrm>
            <a:prstGeom prst="rect">
              <a:avLst/>
            </a:prstGeom>
            <a:noFill/>
            <a:ln w="9525">
              <a:noFill/>
              <a:miter lim="800000"/>
              <a:headEnd/>
              <a:tailEnd/>
            </a:ln>
          </p:spPr>
        </p:pic>
        <p:sp>
          <p:nvSpPr>
            <p:cNvPr id="23" name="角丸四角形 22"/>
            <p:cNvSpPr/>
            <p:nvPr/>
          </p:nvSpPr>
          <p:spPr>
            <a:xfrm>
              <a:off x="3158801" y="3439230"/>
              <a:ext cx="1512090" cy="360040"/>
            </a:xfrm>
            <a:prstGeom prst="roundRect">
              <a:avLst/>
            </a:prstGeom>
          </p:spPr>
          <p:style>
            <a:lnRef idx="1">
              <a:schemeClr val="accent2"/>
            </a:lnRef>
            <a:fillRef idx="3">
              <a:schemeClr val="accent2"/>
            </a:fillRef>
            <a:effectRef idx="2">
              <a:schemeClr val="accent2"/>
            </a:effectRef>
            <a:fontRef idx="minor">
              <a:schemeClr val="lt1"/>
            </a:fontRef>
          </p:style>
          <p:txBody>
            <a:bodyPr anchor="ctr"/>
            <a:lstStyle/>
            <a:p>
              <a:pPr algn="ctr" fontAlgn="auto">
                <a:spcBef>
                  <a:spcPts val="0"/>
                </a:spcBef>
                <a:spcAft>
                  <a:spcPts val="0"/>
                </a:spcAft>
                <a:defRPr/>
              </a:pPr>
              <a:r>
                <a:rPr lang="en-US" altLang="ja-JP" dirty="0">
                  <a:latin typeface="Arial Unicode MS" pitchFamily="50" charset="-128"/>
                  <a:ea typeface="Arial Unicode MS" pitchFamily="50" charset="-128"/>
                  <a:cs typeface="Arial Unicode MS" pitchFamily="50" charset="-128"/>
                </a:rPr>
                <a:t>Cluster</a:t>
              </a:r>
              <a:endParaRPr lang="ja-JP" altLang="en-US" dirty="0">
                <a:latin typeface="Arial Unicode MS" pitchFamily="50" charset="-128"/>
                <a:ea typeface="Arial Unicode MS" pitchFamily="50" charset="-128"/>
                <a:cs typeface="Arial Unicode MS" pitchFamily="50" charset="-128"/>
              </a:endParaRPr>
            </a:p>
          </p:txBody>
        </p:sp>
        <p:sp>
          <p:nvSpPr>
            <p:cNvPr id="24" name="角丸四角形 23"/>
            <p:cNvSpPr/>
            <p:nvPr/>
          </p:nvSpPr>
          <p:spPr>
            <a:xfrm>
              <a:off x="3159150" y="2947913"/>
              <a:ext cx="1434349" cy="431800"/>
            </a:xfrm>
            <a:prstGeom prst="roundRect">
              <a:avLst/>
            </a:prstGeom>
          </p:spPr>
          <p:style>
            <a:lnRef idx="1">
              <a:schemeClr val="accent2"/>
            </a:lnRef>
            <a:fillRef idx="2">
              <a:schemeClr val="accent2"/>
            </a:fillRef>
            <a:effectRef idx="1">
              <a:schemeClr val="accent2"/>
            </a:effectRef>
            <a:fontRef idx="minor">
              <a:schemeClr val="dk1"/>
            </a:fontRef>
          </p:style>
          <p:txBody>
            <a:bodyPr anchor="ctr"/>
            <a:lstStyle/>
            <a:p>
              <a:pPr algn="ctr" fontAlgn="auto">
                <a:spcBef>
                  <a:spcPts val="0"/>
                </a:spcBef>
                <a:spcAft>
                  <a:spcPts val="0"/>
                </a:spcAft>
                <a:defRPr/>
              </a:pPr>
              <a:r>
                <a:rPr lang="en-US" altLang="ja-JP" dirty="0" err="1">
                  <a:latin typeface="Arial Unicode MS" pitchFamily="50" charset="-128"/>
                  <a:ea typeface="Arial Unicode MS" pitchFamily="50" charset="-128"/>
                  <a:cs typeface="Arial Unicode MS" pitchFamily="50" charset="-128"/>
                </a:rPr>
                <a:t>IaaS</a:t>
              </a:r>
              <a:endParaRPr lang="ja-JP" altLang="en-US" dirty="0">
                <a:latin typeface="Arial Unicode MS" pitchFamily="50" charset="-128"/>
                <a:ea typeface="Arial Unicode MS" pitchFamily="50" charset="-128"/>
                <a:cs typeface="Arial Unicode MS" pitchFamily="50" charset="-128"/>
              </a:endParaRPr>
            </a:p>
          </p:txBody>
        </p:sp>
        <p:sp>
          <p:nvSpPr>
            <p:cNvPr id="25" name="正方形/長方形 24"/>
            <p:cNvSpPr/>
            <p:nvPr/>
          </p:nvSpPr>
          <p:spPr>
            <a:xfrm>
              <a:off x="3236810" y="2431118"/>
              <a:ext cx="624069" cy="504056"/>
            </a:xfrm>
            <a:prstGeom prst="rect">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r>
                <a:rPr lang="en-US" altLang="ja-JP" dirty="0">
                  <a:latin typeface="Arial Unicode MS" pitchFamily="50" charset="-128"/>
                  <a:ea typeface="Arial Unicode MS" pitchFamily="50" charset="-128"/>
                  <a:cs typeface="Arial Unicode MS" pitchFamily="50" charset="-128"/>
                </a:rPr>
                <a:t>VM</a:t>
              </a:r>
              <a:endParaRPr lang="ja-JP" altLang="en-US" dirty="0">
                <a:latin typeface="Arial Unicode MS" pitchFamily="50" charset="-128"/>
                <a:ea typeface="Arial Unicode MS" pitchFamily="50" charset="-128"/>
                <a:cs typeface="Arial Unicode MS" pitchFamily="50" charset="-128"/>
              </a:endParaRPr>
            </a:p>
          </p:txBody>
        </p:sp>
        <p:sp>
          <p:nvSpPr>
            <p:cNvPr id="26" name="正方形/長方形 25"/>
            <p:cNvSpPr/>
            <p:nvPr/>
          </p:nvSpPr>
          <p:spPr>
            <a:xfrm>
              <a:off x="3938888" y="2431118"/>
              <a:ext cx="624069" cy="504056"/>
            </a:xfrm>
            <a:prstGeom prst="rect">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r>
                <a:rPr lang="en-US" altLang="ja-JP" dirty="0">
                  <a:latin typeface="Arial Unicode MS" pitchFamily="50" charset="-128"/>
                  <a:ea typeface="Arial Unicode MS" pitchFamily="50" charset="-128"/>
                  <a:cs typeface="Arial Unicode MS" pitchFamily="50" charset="-128"/>
                </a:rPr>
                <a:t>VM</a:t>
              </a:r>
              <a:endParaRPr lang="ja-JP" altLang="en-US" dirty="0">
                <a:latin typeface="Arial Unicode MS" pitchFamily="50" charset="-128"/>
                <a:ea typeface="Arial Unicode MS" pitchFamily="50" charset="-128"/>
                <a:cs typeface="Arial Unicode MS" pitchFamily="50" charset="-128"/>
              </a:endParaRPr>
            </a:p>
          </p:txBody>
        </p:sp>
        <p:sp>
          <p:nvSpPr>
            <p:cNvPr id="32" name="角丸四角形 31"/>
            <p:cNvSpPr/>
            <p:nvPr/>
          </p:nvSpPr>
          <p:spPr>
            <a:xfrm>
              <a:off x="818541" y="4725144"/>
              <a:ext cx="2886321" cy="1008112"/>
            </a:xfrm>
            <a:prstGeom prst="roundRect">
              <a:avLst>
                <a:gd name="adj" fmla="val 7113"/>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rial Unicode MS" pitchFamily="50" charset="-128"/>
                <a:ea typeface="Arial Unicode MS" pitchFamily="50" charset="-128"/>
                <a:cs typeface="Arial Unicode MS" pitchFamily="50" charset="-128"/>
              </a:endParaRPr>
            </a:p>
          </p:txBody>
        </p:sp>
        <p:pic>
          <p:nvPicPr>
            <p:cNvPr id="33" name="Picture 8" descr="MCj04289690000[1]"/>
            <p:cNvPicPr>
              <a:picLocks noChangeAspect="1" noChangeArrowheads="1"/>
            </p:cNvPicPr>
            <p:nvPr/>
          </p:nvPicPr>
          <p:blipFill>
            <a:blip r:embed="rId2" cstate="print"/>
            <a:srcRect/>
            <a:stretch>
              <a:fillRect/>
            </a:stretch>
          </p:blipFill>
          <p:spPr bwMode="auto">
            <a:xfrm>
              <a:off x="4796580" y="4921920"/>
              <a:ext cx="464344" cy="595312"/>
            </a:xfrm>
            <a:prstGeom prst="rect">
              <a:avLst/>
            </a:prstGeom>
            <a:noFill/>
            <a:ln w="9525">
              <a:noFill/>
              <a:miter lim="800000"/>
              <a:headEnd/>
              <a:tailEnd/>
            </a:ln>
          </p:spPr>
        </p:pic>
        <p:pic>
          <p:nvPicPr>
            <p:cNvPr id="34" name="Picture 8" descr="MCj04289690000[1]"/>
            <p:cNvPicPr>
              <a:picLocks noChangeAspect="1" noChangeArrowheads="1"/>
            </p:cNvPicPr>
            <p:nvPr/>
          </p:nvPicPr>
          <p:blipFill>
            <a:blip r:embed="rId2" cstate="print"/>
            <a:srcRect/>
            <a:stretch>
              <a:fillRect/>
            </a:stretch>
          </p:blipFill>
          <p:spPr bwMode="auto">
            <a:xfrm>
              <a:off x="5212770" y="4921920"/>
              <a:ext cx="464344" cy="595312"/>
            </a:xfrm>
            <a:prstGeom prst="rect">
              <a:avLst/>
            </a:prstGeom>
            <a:noFill/>
            <a:ln w="9525">
              <a:noFill/>
              <a:miter lim="800000"/>
              <a:headEnd/>
              <a:tailEnd/>
            </a:ln>
          </p:spPr>
        </p:pic>
        <p:pic>
          <p:nvPicPr>
            <p:cNvPr id="35" name="Picture 8" descr="MCj04289690000[1]"/>
            <p:cNvPicPr>
              <a:picLocks noChangeAspect="1" noChangeArrowheads="1"/>
            </p:cNvPicPr>
            <p:nvPr/>
          </p:nvPicPr>
          <p:blipFill>
            <a:blip r:embed="rId2" cstate="print"/>
            <a:srcRect/>
            <a:stretch>
              <a:fillRect/>
            </a:stretch>
          </p:blipFill>
          <p:spPr bwMode="auto">
            <a:xfrm>
              <a:off x="5591124" y="4921920"/>
              <a:ext cx="464344" cy="595312"/>
            </a:xfrm>
            <a:prstGeom prst="rect">
              <a:avLst/>
            </a:prstGeom>
            <a:noFill/>
            <a:ln w="9525">
              <a:noFill/>
              <a:miter lim="800000"/>
              <a:headEnd/>
              <a:tailEnd/>
            </a:ln>
          </p:spPr>
        </p:pic>
        <p:pic>
          <p:nvPicPr>
            <p:cNvPr id="36" name="Picture 6"/>
            <p:cNvPicPr>
              <a:picLocks noChangeAspect="1" noChangeArrowheads="1"/>
            </p:cNvPicPr>
            <p:nvPr/>
          </p:nvPicPr>
          <p:blipFill>
            <a:blip r:embed="rId3" cstate="print"/>
            <a:srcRect/>
            <a:stretch>
              <a:fillRect/>
            </a:stretch>
          </p:blipFill>
          <p:spPr bwMode="auto">
            <a:xfrm>
              <a:off x="4094905" y="4933032"/>
              <a:ext cx="772187" cy="571500"/>
            </a:xfrm>
            <a:prstGeom prst="rect">
              <a:avLst/>
            </a:prstGeom>
            <a:noFill/>
            <a:ln w="9525" algn="ctr">
              <a:noFill/>
              <a:miter lim="800000"/>
              <a:headEnd/>
              <a:tailEnd/>
            </a:ln>
          </p:spPr>
        </p:pic>
        <p:sp>
          <p:nvSpPr>
            <p:cNvPr id="37" name="円柱 36"/>
            <p:cNvSpPr/>
            <p:nvPr/>
          </p:nvSpPr>
          <p:spPr>
            <a:xfrm>
              <a:off x="6122431" y="5066605"/>
              <a:ext cx="309565" cy="357190"/>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a:latin typeface="Arial Unicode MS" pitchFamily="50" charset="-128"/>
                <a:ea typeface="Arial Unicode MS" pitchFamily="50" charset="-128"/>
                <a:cs typeface="Arial Unicode MS" pitchFamily="50" charset="-128"/>
              </a:endParaRPr>
            </a:p>
          </p:txBody>
        </p:sp>
        <p:sp>
          <p:nvSpPr>
            <p:cNvPr id="38" name="角丸四角形 37"/>
            <p:cNvSpPr/>
            <p:nvPr/>
          </p:nvSpPr>
          <p:spPr>
            <a:xfrm>
              <a:off x="3860879" y="4725144"/>
              <a:ext cx="2886321" cy="1008112"/>
            </a:xfrm>
            <a:prstGeom prst="roundRect">
              <a:avLst>
                <a:gd name="adj" fmla="val 7113"/>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rial Unicode MS" pitchFamily="50" charset="-128"/>
                <a:ea typeface="Arial Unicode MS" pitchFamily="50" charset="-128"/>
                <a:cs typeface="Arial Unicode MS" pitchFamily="50" charset="-128"/>
              </a:endParaRPr>
            </a:p>
          </p:txBody>
        </p:sp>
        <p:pic>
          <p:nvPicPr>
            <p:cNvPr id="39" name="Picture 8" descr="MCj04289690000[1]"/>
            <p:cNvPicPr>
              <a:picLocks noChangeAspect="1" noChangeArrowheads="1"/>
            </p:cNvPicPr>
            <p:nvPr/>
          </p:nvPicPr>
          <p:blipFill>
            <a:blip r:embed="rId2" cstate="print"/>
            <a:srcRect/>
            <a:stretch>
              <a:fillRect/>
            </a:stretch>
          </p:blipFill>
          <p:spPr bwMode="auto">
            <a:xfrm>
              <a:off x="7838918" y="4921920"/>
              <a:ext cx="464344" cy="595312"/>
            </a:xfrm>
            <a:prstGeom prst="rect">
              <a:avLst/>
            </a:prstGeom>
            <a:noFill/>
            <a:ln w="9525">
              <a:noFill/>
              <a:miter lim="800000"/>
              <a:headEnd/>
              <a:tailEnd/>
            </a:ln>
          </p:spPr>
        </p:pic>
        <p:pic>
          <p:nvPicPr>
            <p:cNvPr id="40" name="Picture 8" descr="MCj04289690000[1]"/>
            <p:cNvPicPr>
              <a:picLocks noChangeAspect="1" noChangeArrowheads="1"/>
            </p:cNvPicPr>
            <p:nvPr/>
          </p:nvPicPr>
          <p:blipFill>
            <a:blip r:embed="rId2" cstate="print"/>
            <a:srcRect/>
            <a:stretch>
              <a:fillRect/>
            </a:stretch>
          </p:blipFill>
          <p:spPr bwMode="auto">
            <a:xfrm>
              <a:off x="8255108" y="4921920"/>
              <a:ext cx="464344" cy="595312"/>
            </a:xfrm>
            <a:prstGeom prst="rect">
              <a:avLst/>
            </a:prstGeom>
            <a:noFill/>
            <a:ln w="9525">
              <a:noFill/>
              <a:miter lim="800000"/>
              <a:headEnd/>
              <a:tailEnd/>
            </a:ln>
          </p:spPr>
        </p:pic>
        <p:pic>
          <p:nvPicPr>
            <p:cNvPr id="41" name="Picture 8" descr="MCj04289690000[1]"/>
            <p:cNvPicPr>
              <a:picLocks noChangeAspect="1" noChangeArrowheads="1"/>
            </p:cNvPicPr>
            <p:nvPr/>
          </p:nvPicPr>
          <p:blipFill>
            <a:blip r:embed="rId2" cstate="print"/>
            <a:srcRect/>
            <a:stretch>
              <a:fillRect/>
            </a:stretch>
          </p:blipFill>
          <p:spPr bwMode="auto">
            <a:xfrm>
              <a:off x="8633462" y="4921920"/>
              <a:ext cx="464344" cy="595312"/>
            </a:xfrm>
            <a:prstGeom prst="rect">
              <a:avLst/>
            </a:prstGeom>
            <a:noFill/>
            <a:ln w="9525">
              <a:noFill/>
              <a:miter lim="800000"/>
              <a:headEnd/>
              <a:tailEnd/>
            </a:ln>
          </p:spPr>
        </p:pic>
        <p:pic>
          <p:nvPicPr>
            <p:cNvPr id="42" name="Picture 6"/>
            <p:cNvPicPr>
              <a:picLocks noChangeAspect="1" noChangeArrowheads="1"/>
            </p:cNvPicPr>
            <p:nvPr/>
          </p:nvPicPr>
          <p:blipFill>
            <a:blip r:embed="rId3" cstate="print"/>
            <a:srcRect/>
            <a:stretch>
              <a:fillRect/>
            </a:stretch>
          </p:blipFill>
          <p:spPr bwMode="auto">
            <a:xfrm>
              <a:off x="7137243" y="4933032"/>
              <a:ext cx="772187" cy="571500"/>
            </a:xfrm>
            <a:prstGeom prst="rect">
              <a:avLst/>
            </a:prstGeom>
            <a:noFill/>
            <a:ln w="9525" algn="ctr">
              <a:noFill/>
              <a:miter lim="800000"/>
              <a:headEnd/>
              <a:tailEnd/>
            </a:ln>
          </p:spPr>
        </p:pic>
        <p:sp>
          <p:nvSpPr>
            <p:cNvPr id="43" name="円柱 42"/>
            <p:cNvSpPr/>
            <p:nvPr/>
          </p:nvSpPr>
          <p:spPr>
            <a:xfrm>
              <a:off x="9164769" y="5066605"/>
              <a:ext cx="309565" cy="357190"/>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a:latin typeface="Arial Unicode MS" pitchFamily="50" charset="-128"/>
                <a:ea typeface="Arial Unicode MS" pitchFamily="50" charset="-128"/>
                <a:cs typeface="Arial Unicode MS" pitchFamily="50" charset="-128"/>
              </a:endParaRPr>
            </a:p>
          </p:txBody>
        </p:sp>
        <p:sp>
          <p:nvSpPr>
            <p:cNvPr id="44" name="角丸四角形 43"/>
            <p:cNvSpPr/>
            <p:nvPr/>
          </p:nvSpPr>
          <p:spPr>
            <a:xfrm>
              <a:off x="6903217" y="4725144"/>
              <a:ext cx="2886321" cy="1008112"/>
            </a:xfrm>
            <a:prstGeom prst="roundRect">
              <a:avLst>
                <a:gd name="adj" fmla="val 7113"/>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rial Unicode MS" pitchFamily="50" charset="-128"/>
                <a:ea typeface="Arial Unicode MS" pitchFamily="50" charset="-128"/>
                <a:cs typeface="Arial Unicode MS" pitchFamily="50" charset="-128"/>
              </a:endParaRPr>
            </a:p>
          </p:txBody>
        </p:sp>
        <p:sp>
          <p:nvSpPr>
            <p:cNvPr id="45" name="テキスト ボックス 44"/>
            <p:cNvSpPr txBox="1"/>
            <p:nvPr/>
          </p:nvSpPr>
          <p:spPr>
            <a:xfrm>
              <a:off x="-107752" y="2377683"/>
              <a:ext cx="985203" cy="553998"/>
            </a:xfrm>
            <a:prstGeom prst="rect">
              <a:avLst/>
            </a:prstGeom>
            <a:noFill/>
          </p:spPr>
          <p:txBody>
            <a:bodyPr wrap="none" rtlCol="0">
              <a:spAutoFit/>
            </a:bodyPr>
            <a:lstStyle/>
            <a:p>
              <a:r>
                <a:rPr kumimoji="1" lang="en-US" altLang="ja-JP" sz="1200" dirty="0" smtClean="0">
                  <a:latin typeface="Arial Unicode MS" pitchFamily="50" charset="-128"/>
                  <a:ea typeface="Arial Unicode MS" pitchFamily="50" charset="-128"/>
                  <a:cs typeface="Arial Unicode MS" pitchFamily="50" charset="-128"/>
                </a:rPr>
                <a:t>Virtual</a:t>
              </a:r>
            </a:p>
            <a:p>
              <a:r>
                <a:rPr lang="en-US" altLang="ja-JP" sz="1200" dirty="0" smtClean="0">
                  <a:latin typeface="Arial Unicode MS" pitchFamily="50" charset="-128"/>
                  <a:ea typeface="Arial Unicode MS" pitchFamily="50" charset="-128"/>
                  <a:cs typeface="Arial Unicode MS" pitchFamily="50" charset="-128"/>
                </a:rPr>
                <a:t>Machines</a:t>
              </a:r>
              <a:endParaRPr kumimoji="1" lang="ja-JP" altLang="en-US" sz="1200" dirty="0">
                <a:latin typeface="Arial Unicode MS" pitchFamily="50" charset="-128"/>
                <a:ea typeface="Arial Unicode MS" pitchFamily="50" charset="-128"/>
                <a:cs typeface="Arial Unicode MS" pitchFamily="50" charset="-128"/>
              </a:endParaRPr>
            </a:p>
          </p:txBody>
        </p:sp>
        <p:sp>
          <p:nvSpPr>
            <p:cNvPr id="46" name="テキスト ボックス 45"/>
            <p:cNvSpPr txBox="1"/>
            <p:nvPr/>
          </p:nvSpPr>
          <p:spPr>
            <a:xfrm>
              <a:off x="-107752" y="4969971"/>
              <a:ext cx="985203" cy="553998"/>
            </a:xfrm>
            <a:prstGeom prst="rect">
              <a:avLst/>
            </a:prstGeom>
            <a:noFill/>
          </p:spPr>
          <p:txBody>
            <a:bodyPr wrap="none" rtlCol="0">
              <a:spAutoFit/>
            </a:bodyPr>
            <a:lstStyle/>
            <a:p>
              <a:r>
                <a:rPr kumimoji="1" lang="en-US" altLang="ja-JP" sz="1200" dirty="0" smtClean="0">
                  <a:latin typeface="Arial Unicode MS" pitchFamily="50" charset="-128"/>
                  <a:ea typeface="Arial Unicode MS" pitchFamily="50" charset="-128"/>
                  <a:cs typeface="Arial Unicode MS" pitchFamily="50" charset="-128"/>
                </a:rPr>
                <a:t>Physical</a:t>
              </a:r>
            </a:p>
            <a:p>
              <a:r>
                <a:rPr lang="en-US" altLang="ja-JP" sz="1200" dirty="0" smtClean="0">
                  <a:latin typeface="Arial Unicode MS" pitchFamily="50" charset="-128"/>
                  <a:ea typeface="Arial Unicode MS" pitchFamily="50" charset="-128"/>
                  <a:cs typeface="Arial Unicode MS" pitchFamily="50" charset="-128"/>
                </a:rPr>
                <a:t>Machines</a:t>
              </a:r>
              <a:endParaRPr kumimoji="1" lang="ja-JP" altLang="en-US" sz="1200" dirty="0">
                <a:latin typeface="Arial Unicode MS" pitchFamily="50" charset="-128"/>
                <a:ea typeface="Arial Unicode MS" pitchFamily="50" charset="-128"/>
                <a:cs typeface="Arial Unicode MS" pitchFamily="50" charset="-128"/>
              </a:endParaRPr>
            </a:p>
          </p:txBody>
        </p:sp>
        <p:sp>
          <p:nvSpPr>
            <p:cNvPr id="48" name="正方形/長方形 47"/>
            <p:cNvSpPr/>
            <p:nvPr/>
          </p:nvSpPr>
          <p:spPr>
            <a:xfrm>
              <a:off x="792641" y="6165304"/>
              <a:ext cx="8892988"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latin typeface="Arial Unicode MS" pitchFamily="50" charset="-128"/>
                  <a:ea typeface="Arial Unicode MS" pitchFamily="50" charset="-128"/>
                  <a:cs typeface="Arial Unicode MS" pitchFamily="50" charset="-128"/>
                </a:rPr>
                <a:t>ネットワーク</a:t>
              </a:r>
              <a:endParaRPr kumimoji="1" lang="ja-JP" altLang="en-US" dirty="0">
                <a:latin typeface="Arial Unicode MS" pitchFamily="50" charset="-128"/>
                <a:ea typeface="Arial Unicode MS" pitchFamily="50" charset="-128"/>
                <a:cs typeface="Arial Unicode MS" pitchFamily="50" charset="-128"/>
              </a:endParaRPr>
            </a:p>
          </p:txBody>
        </p:sp>
        <p:cxnSp>
          <p:nvCxnSpPr>
            <p:cNvPr id="50" name="直線コネクタ 49"/>
            <p:cNvCxnSpPr>
              <a:stCxn id="32" idx="2"/>
            </p:cNvCxnSpPr>
            <p:nvPr/>
          </p:nvCxnSpPr>
          <p:spPr>
            <a:xfrm flipH="1">
              <a:off x="2256167" y="5733255"/>
              <a:ext cx="5535" cy="446450"/>
            </a:xfrm>
            <a:prstGeom prst="line">
              <a:avLst/>
            </a:prstGeom>
            <a:ln w="98425"/>
          </p:spPr>
          <p:style>
            <a:lnRef idx="1">
              <a:schemeClr val="accent1"/>
            </a:lnRef>
            <a:fillRef idx="0">
              <a:schemeClr val="accent1"/>
            </a:fillRef>
            <a:effectRef idx="0">
              <a:schemeClr val="accent1"/>
            </a:effectRef>
            <a:fontRef idx="minor">
              <a:schemeClr val="tx1"/>
            </a:fontRef>
          </p:style>
        </p:cxnSp>
        <p:cxnSp>
          <p:nvCxnSpPr>
            <p:cNvPr id="55" name="直線コネクタ 54"/>
            <p:cNvCxnSpPr/>
            <p:nvPr/>
          </p:nvCxnSpPr>
          <p:spPr>
            <a:xfrm flipH="1">
              <a:off x="5379918" y="5733256"/>
              <a:ext cx="2129" cy="446449"/>
            </a:xfrm>
            <a:prstGeom prst="line">
              <a:avLst/>
            </a:prstGeom>
            <a:ln w="98425"/>
          </p:spPr>
          <p:style>
            <a:lnRef idx="1">
              <a:schemeClr val="accent1"/>
            </a:lnRef>
            <a:fillRef idx="0">
              <a:schemeClr val="accent1"/>
            </a:fillRef>
            <a:effectRef idx="0">
              <a:schemeClr val="accent1"/>
            </a:effectRef>
            <a:fontRef idx="minor">
              <a:schemeClr val="tx1"/>
            </a:fontRef>
          </p:style>
        </p:cxnSp>
        <p:cxnSp>
          <p:nvCxnSpPr>
            <p:cNvPr id="56" name="直線コネクタ 55"/>
            <p:cNvCxnSpPr>
              <a:stCxn id="44" idx="2"/>
            </p:cNvCxnSpPr>
            <p:nvPr/>
          </p:nvCxnSpPr>
          <p:spPr>
            <a:xfrm flipH="1">
              <a:off x="8334817" y="5733255"/>
              <a:ext cx="11560" cy="446450"/>
            </a:xfrm>
            <a:prstGeom prst="line">
              <a:avLst/>
            </a:prstGeom>
            <a:ln w="98425"/>
          </p:spPr>
          <p:style>
            <a:lnRef idx="1">
              <a:schemeClr val="accent1"/>
            </a:lnRef>
            <a:fillRef idx="0">
              <a:schemeClr val="accent1"/>
            </a:fillRef>
            <a:effectRef idx="0">
              <a:schemeClr val="accent1"/>
            </a:effectRef>
            <a:fontRef idx="minor">
              <a:schemeClr val="tx1"/>
            </a:fontRef>
          </p:style>
        </p:cxnSp>
        <p:pic>
          <p:nvPicPr>
            <p:cNvPr id="57" name="Picture 8" descr="MCj04289690000[1]"/>
            <p:cNvPicPr>
              <a:picLocks noChangeAspect="1" noChangeArrowheads="1"/>
            </p:cNvPicPr>
            <p:nvPr/>
          </p:nvPicPr>
          <p:blipFill>
            <a:blip r:embed="rId2" cstate="print"/>
            <a:srcRect/>
            <a:stretch>
              <a:fillRect/>
            </a:stretch>
          </p:blipFill>
          <p:spPr bwMode="auto">
            <a:xfrm>
              <a:off x="6227054" y="3617134"/>
              <a:ext cx="464344" cy="593725"/>
            </a:xfrm>
            <a:prstGeom prst="rect">
              <a:avLst/>
            </a:prstGeom>
            <a:noFill/>
            <a:ln w="9525">
              <a:noFill/>
              <a:miter lim="800000"/>
              <a:headEnd/>
              <a:tailEnd/>
            </a:ln>
          </p:spPr>
        </p:pic>
        <p:pic>
          <p:nvPicPr>
            <p:cNvPr id="58" name="Picture 8" descr="MCj04289690000[1]"/>
            <p:cNvPicPr>
              <a:picLocks noChangeAspect="1" noChangeArrowheads="1"/>
            </p:cNvPicPr>
            <p:nvPr/>
          </p:nvPicPr>
          <p:blipFill>
            <a:blip r:embed="rId2" cstate="print"/>
            <a:srcRect/>
            <a:stretch>
              <a:fillRect/>
            </a:stretch>
          </p:blipFill>
          <p:spPr bwMode="auto">
            <a:xfrm>
              <a:off x="6643243" y="3617134"/>
              <a:ext cx="464344" cy="593725"/>
            </a:xfrm>
            <a:prstGeom prst="rect">
              <a:avLst/>
            </a:prstGeom>
            <a:noFill/>
            <a:ln w="9525">
              <a:noFill/>
              <a:miter lim="800000"/>
              <a:headEnd/>
              <a:tailEnd/>
            </a:ln>
          </p:spPr>
        </p:pic>
        <p:sp>
          <p:nvSpPr>
            <p:cNvPr id="59" name="角丸四角形 58"/>
            <p:cNvSpPr/>
            <p:nvPr/>
          </p:nvSpPr>
          <p:spPr>
            <a:xfrm>
              <a:off x="5858668" y="3429000"/>
              <a:ext cx="1512090" cy="360040"/>
            </a:xfrm>
            <a:prstGeom prst="roundRect">
              <a:avLst/>
            </a:prstGeom>
          </p:spPr>
          <p:style>
            <a:lnRef idx="1">
              <a:schemeClr val="accent2"/>
            </a:lnRef>
            <a:fillRef idx="3">
              <a:schemeClr val="accent2"/>
            </a:fillRef>
            <a:effectRef idx="2">
              <a:schemeClr val="accent2"/>
            </a:effectRef>
            <a:fontRef idx="minor">
              <a:schemeClr val="lt1"/>
            </a:fontRef>
          </p:style>
          <p:txBody>
            <a:bodyPr anchor="ctr"/>
            <a:lstStyle/>
            <a:p>
              <a:pPr algn="ctr" fontAlgn="auto">
                <a:spcBef>
                  <a:spcPts val="0"/>
                </a:spcBef>
                <a:spcAft>
                  <a:spcPts val="0"/>
                </a:spcAft>
                <a:defRPr/>
              </a:pPr>
              <a:r>
                <a:rPr lang="en-US" altLang="ja-JP" dirty="0">
                  <a:latin typeface="Arial Unicode MS" pitchFamily="50" charset="-128"/>
                  <a:ea typeface="Arial Unicode MS" pitchFamily="50" charset="-128"/>
                  <a:cs typeface="Arial Unicode MS" pitchFamily="50" charset="-128"/>
                </a:rPr>
                <a:t>Cluster</a:t>
              </a:r>
              <a:endParaRPr lang="ja-JP" altLang="en-US" dirty="0">
                <a:latin typeface="Arial Unicode MS" pitchFamily="50" charset="-128"/>
                <a:ea typeface="Arial Unicode MS" pitchFamily="50" charset="-128"/>
                <a:cs typeface="Arial Unicode MS" pitchFamily="50" charset="-128"/>
              </a:endParaRPr>
            </a:p>
          </p:txBody>
        </p:sp>
        <p:sp>
          <p:nvSpPr>
            <p:cNvPr id="60" name="角丸四角形 59"/>
            <p:cNvSpPr/>
            <p:nvPr/>
          </p:nvSpPr>
          <p:spPr>
            <a:xfrm>
              <a:off x="5859017" y="2937683"/>
              <a:ext cx="1434349" cy="431800"/>
            </a:xfrm>
            <a:prstGeom prst="roundRect">
              <a:avLst/>
            </a:prstGeom>
          </p:spPr>
          <p:style>
            <a:lnRef idx="1">
              <a:schemeClr val="accent2"/>
            </a:lnRef>
            <a:fillRef idx="2">
              <a:schemeClr val="accent2"/>
            </a:fillRef>
            <a:effectRef idx="1">
              <a:schemeClr val="accent2"/>
            </a:effectRef>
            <a:fontRef idx="minor">
              <a:schemeClr val="dk1"/>
            </a:fontRef>
          </p:style>
          <p:txBody>
            <a:bodyPr anchor="ctr"/>
            <a:lstStyle/>
            <a:p>
              <a:pPr algn="ctr" fontAlgn="auto">
                <a:spcBef>
                  <a:spcPts val="0"/>
                </a:spcBef>
                <a:spcAft>
                  <a:spcPts val="0"/>
                </a:spcAft>
                <a:defRPr/>
              </a:pPr>
              <a:r>
                <a:rPr lang="en-US" altLang="ja-JP" dirty="0" err="1">
                  <a:latin typeface="Arial Unicode MS" pitchFamily="50" charset="-128"/>
                  <a:ea typeface="Arial Unicode MS" pitchFamily="50" charset="-128"/>
                  <a:cs typeface="Arial Unicode MS" pitchFamily="50" charset="-128"/>
                </a:rPr>
                <a:t>IaaS</a:t>
              </a:r>
              <a:endParaRPr lang="ja-JP" altLang="en-US" dirty="0">
                <a:latin typeface="Arial Unicode MS" pitchFamily="50" charset="-128"/>
                <a:ea typeface="Arial Unicode MS" pitchFamily="50" charset="-128"/>
                <a:cs typeface="Arial Unicode MS" pitchFamily="50" charset="-128"/>
              </a:endParaRPr>
            </a:p>
          </p:txBody>
        </p:sp>
        <p:sp>
          <p:nvSpPr>
            <p:cNvPr id="61" name="正方形/長方形 60"/>
            <p:cNvSpPr/>
            <p:nvPr/>
          </p:nvSpPr>
          <p:spPr>
            <a:xfrm>
              <a:off x="5936677" y="2420888"/>
              <a:ext cx="624069" cy="504056"/>
            </a:xfrm>
            <a:prstGeom prst="rect">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r>
                <a:rPr lang="en-US" altLang="ja-JP" dirty="0">
                  <a:latin typeface="Arial Unicode MS" pitchFamily="50" charset="-128"/>
                  <a:ea typeface="Arial Unicode MS" pitchFamily="50" charset="-128"/>
                  <a:cs typeface="Arial Unicode MS" pitchFamily="50" charset="-128"/>
                </a:rPr>
                <a:t>VM</a:t>
              </a:r>
              <a:endParaRPr lang="ja-JP" altLang="en-US" dirty="0">
                <a:latin typeface="Arial Unicode MS" pitchFamily="50" charset="-128"/>
                <a:ea typeface="Arial Unicode MS" pitchFamily="50" charset="-128"/>
                <a:cs typeface="Arial Unicode MS" pitchFamily="50" charset="-128"/>
              </a:endParaRPr>
            </a:p>
          </p:txBody>
        </p:sp>
        <p:sp>
          <p:nvSpPr>
            <p:cNvPr id="62" name="正方形/長方形 61"/>
            <p:cNvSpPr/>
            <p:nvPr/>
          </p:nvSpPr>
          <p:spPr>
            <a:xfrm>
              <a:off x="6638755" y="2420888"/>
              <a:ext cx="624069" cy="504056"/>
            </a:xfrm>
            <a:prstGeom prst="rect">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r>
                <a:rPr lang="en-US" altLang="ja-JP" dirty="0">
                  <a:latin typeface="Arial Unicode MS" pitchFamily="50" charset="-128"/>
                  <a:ea typeface="Arial Unicode MS" pitchFamily="50" charset="-128"/>
                  <a:cs typeface="Arial Unicode MS" pitchFamily="50" charset="-128"/>
                </a:rPr>
                <a:t>VM</a:t>
              </a:r>
              <a:endParaRPr lang="ja-JP" altLang="en-US" dirty="0">
                <a:latin typeface="Arial Unicode MS" pitchFamily="50" charset="-128"/>
                <a:ea typeface="Arial Unicode MS" pitchFamily="50" charset="-128"/>
                <a:cs typeface="Arial Unicode MS" pitchFamily="50" charset="-128"/>
              </a:endParaRPr>
            </a:p>
          </p:txBody>
        </p:sp>
        <p:pic>
          <p:nvPicPr>
            <p:cNvPr id="63" name="Picture 8" descr="MCj04289690000[1]"/>
            <p:cNvPicPr>
              <a:picLocks noChangeAspect="1" noChangeArrowheads="1"/>
            </p:cNvPicPr>
            <p:nvPr/>
          </p:nvPicPr>
          <p:blipFill>
            <a:blip r:embed="rId2" cstate="print"/>
            <a:srcRect/>
            <a:stretch>
              <a:fillRect/>
            </a:stretch>
          </p:blipFill>
          <p:spPr bwMode="auto">
            <a:xfrm>
              <a:off x="8333799" y="3627364"/>
              <a:ext cx="464344" cy="593725"/>
            </a:xfrm>
            <a:prstGeom prst="rect">
              <a:avLst/>
            </a:prstGeom>
            <a:noFill/>
            <a:ln w="9525">
              <a:noFill/>
              <a:miter lim="800000"/>
              <a:headEnd/>
              <a:tailEnd/>
            </a:ln>
          </p:spPr>
        </p:pic>
        <p:pic>
          <p:nvPicPr>
            <p:cNvPr id="64" name="Picture 8" descr="MCj04289690000[1]"/>
            <p:cNvPicPr>
              <a:picLocks noChangeAspect="1" noChangeArrowheads="1"/>
            </p:cNvPicPr>
            <p:nvPr/>
          </p:nvPicPr>
          <p:blipFill>
            <a:blip r:embed="rId2" cstate="print"/>
            <a:srcRect/>
            <a:stretch>
              <a:fillRect/>
            </a:stretch>
          </p:blipFill>
          <p:spPr bwMode="auto">
            <a:xfrm>
              <a:off x="8749988" y="3627364"/>
              <a:ext cx="464344" cy="593725"/>
            </a:xfrm>
            <a:prstGeom prst="rect">
              <a:avLst/>
            </a:prstGeom>
            <a:noFill/>
            <a:ln w="9525">
              <a:noFill/>
              <a:miter lim="800000"/>
              <a:headEnd/>
              <a:tailEnd/>
            </a:ln>
          </p:spPr>
        </p:pic>
        <p:sp>
          <p:nvSpPr>
            <p:cNvPr id="65" name="角丸四角形 64"/>
            <p:cNvSpPr/>
            <p:nvPr/>
          </p:nvSpPr>
          <p:spPr>
            <a:xfrm>
              <a:off x="7965413" y="3439230"/>
              <a:ext cx="1512090" cy="360040"/>
            </a:xfrm>
            <a:prstGeom prst="roundRect">
              <a:avLst/>
            </a:prstGeom>
          </p:spPr>
          <p:style>
            <a:lnRef idx="1">
              <a:schemeClr val="accent2"/>
            </a:lnRef>
            <a:fillRef idx="3">
              <a:schemeClr val="accent2"/>
            </a:fillRef>
            <a:effectRef idx="2">
              <a:schemeClr val="accent2"/>
            </a:effectRef>
            <a:fontRef idx="minor">
              <a:schemeClr val="lt1"/>
            </a:fontRef>
          </p:style>
          <p:txBody>
            <a:bodyPr anchor="ctr"/>
            <a:lstStyle/>
            <a:p>
              <a:pPr algn="ctr" fontAlgn="auto">
                <a:spcBef>
                  <a:spcPts val="0"/>
                </a:spcBef>
                <a:spcAft>
                  <a:spcPts val="0"/>
                </a:spcAft>
                <a:defRPr/>
              </a:pPr>
              <a:r>
                <a:rPr lang="en-US" altLang="ja-JP" dirty="0">
                  <a:latin typeface="Arial Unicode MS" pitchFamily="50" charset="-128"/>
                  <a:ea typeface="Arial Unicode MS" pitchFamily="50" charset="-128"/>
                  <a:cs typeface="Arial Unicode MS" pitchFamily="50" charset="-128"/>
                </a:rPr>
                <a:t>Cluster</a:t>
              </a:r>
              <a:endParaRPr lang="ja-JP" altLang="en-US" dirty="0">
                <a:latin typeface="Arial Unicode MS" pitchFamily="50" charset="-128"/>
                <a:ea typeface="Arial Unicode MS" pitchFamily="50" charset="-128"/>
                <a:cs typeface="Arial Unicode MS" pitchFamily="50" charset="-128"/>
              </a:endParaRPr>
            </a:p>
          </p:txBody>
        </p:sp>
        <p:sp>
          <p:nvSpPr>
            <p:cNvPr id="66" name="角丸四角形 65"/>
            <p:cNvSpPr/>
            <p:nvPr/>
          </p:nvSpPr>
          <p:spPr>
            <a:xfrm>
              <a:off x="7965763" y="2947913"/>
              <a:ext cx="1434349" cy="431800"/>
            </a:xfrm>
            <a:prstGeom prst="roundRect">
              <a:avLst/>
            </a:prstGeom>
          </p:spPr>
          <p:style>
            <a:lnRef idx="1">
              <a:schemeClr val="accent2"/>
            </a:lnRef>
            <a:fillRef idx="2">
              <a:schemeClr val="accent2"/>
            </a:fillRef>
            <a:effectRef idx="1">
              <a:schemeClr val="accent2"/>
            </a:effectRef>
            <a:fontRef idx="minor">
              <a:schemeClr val="dk1"/>
            </a:fontRef>
          </p:style>
          <p:txBody>
            <a:bodyPr anchor="ctr"/>
            <a:lstStyle/>
            <a:p>
              <a:pPr algn="ctr" fontAlgn="auto">
                <a:spcBef>
                  <a:spcPts val="0"/>
                </a:spcBef>
                <a:spcAft>
                  <a:spcPts val="0"/>
                </a:spcAft>
                <a:defRPr/>
              </a:pPr>
              <a:r>
                <a:rPr lang="en-US" altLang="ja-JP" dirty="0" err="1">
                  <a:latin typeface="Arial Unicode MS" pitchFamily="50" charset="-128"/>
                  <a:ea typeface="Arial Unicode MS" pitchFamily="50" charset="-128"/>
                  <a:cs typeface="Arial Unicode MS" pitchFamily="50" charset="-128"/>
                </a:rPr>
                <a:t>IaaS</a:t>
              </a:r>
              <a:endParaRPr lang="ja-JP" altLang="en-US" dirty="0">
                <a:latin typeface="Arial Unicode MS" pitchFamily="50" charset="-128"/>
                <a:ea typeface="Arial Unicode MS" pitchFamily="50" charset="-128"/>
                <a:cs typeface="Arial Unicode MS" pitchFamily="50" charset="-128"/>
              </a:endParaRPr>
            </a:p>
          </p:txBody>
        </p:sp>
        <p:sp>
          <p:nvSpPr>
            <p:cNvPr id="67" name="正方形/長方形 66"/>
            <p:cNvSpPr/>
            <p:nvPr/>
          </p:nvSpPr>
          <p:spPr>
            <a:xfrm>
              <a:off x="8043422" y="2431118"/>
              <a:ext cx="624069" cy="504056"/>
            </a:xfrm>
            <a:prstGeom prst="rect">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r>
                <a:rPr lang="en-US" altLang="ja-JP" dirty="0">
                  <a:latin typeface="Arial Unicode MS" pitchFamily="50" charset="-128"/>
                  <a:ea typeface="Arial Unicode MS" pitchFamily="50" charset="-128"/>
                  <a:cs typeface="Arial Unicode MS" pitchFamily="50" charset="-128"/>
                </a:rPr>
                <a:t>VM</a:t>
              </a:r>
              <a:endParaRPr lang="ja-JP" altLang="en-US" dirty="0">
                <a:latin typeface="Arial Unicode MS" pitchFamily="50" charset="-128"/>
                <a:ea typeface="Arial Unicode MS" pitchFamily="50" charset="-128"/>
                <a:cs typeface="Arial Unicode MS" pitchFamily="50" charset="-128"/>
              </a:endParaRPr>
            </a:p>
          </p:txBody>
        </p:sp>
        <p:sp>
          <p:nvSpPr>
            <p:cNvPr id="68" name="正方形/長方形 67"/>
            <p:cNvSpPr/>
            <p:nvPr/>
          </p:nvSpPr>
          <p:spPr>
            <a:xfrm>
              <a:off x="8745500" y="2431118"/>
              <a:ext cx="624069" cy="504056"/>
            </a:xfrm>
            <a:prstGeom prst="rect">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r>
                <a:rPr lang="en-US" altLang="ja-JP" dirty="0">
                  <a:latin typeface="Arial Unicode MS" pitchFamily="50" charset="-128"/>
                  <a:ea typeface="Arial Unicode MS" pitchFamily="50" charset="-128"/>
                  <a:cs typeface="Arial Unicode MS" pitchFamily="50" charset="-128"/>
                </a:rPr>
                <a:t>VM</a:t>
              </a:r>
              <a:endParaRPr lang="ja-JP" altLang="en-US" dirty="0">
                <a:latin typeface="Arial Unicode MS" pitchFamily="50" charset="-128"/>
                <a:ea typeface="Arial Unicode MS" pitchFamily="50" charset="-128"/>
                <a:cs typeface="Arial Unicode MS" pitchFamily="50" charset="-128"/>
              </a:endParaRPr>
            </a:p>
          </p:txBody>
        </p:sp>
        <p:sp>
          <p:nvSpPr>
            <p:cNvPr id="69" name="フローチャート : 磁気ディスク 68"/>
            <p:cNvSpPr/>
            <p:nvPr/>
          </p:nvSpPr>
          <p:spPr>
            <a:xfrm>
              <a:off x="3269276" y="217443"/>
              <a:ext cx="3744415" cy="1382554"/>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ja-JP" altLang="en-US" dirty="0" smtClean="0">
                  <a:latin typeface="Arial Unicode MS" pitchFamily="50" charset="-128"/>
                  <a:ea typeface="Arial Unicode MS" pitchFamily="50" charset="-128"/>
                  <a:cs typeface="Arial Unicode MS" pitchFamily="50" charset="-128"/>
                </a:rPr>
                <a:t>広域オブジェクトストレージ</a:t>
              </a:r>
              <a:endParaRPr lang="en-US" altLang="ja-JP" dirty="0" smtClean="0">
                <a:latin typeface="Arial Unicode MS" pitchFamily="50" charset="-128"/>
                <a:ea typeface="Arial Unicode MS" pitchFamily="50" charset="-128"/>
                <a:cs typeface="Arial Unicode MS" pitchFamily="50" charset="-128"/>
              </a:endParaRPr>
            </a:p>
            <a:p>
              <a:pPr algn="ctr" fontAlgn="auto">
                <a:spcBef>
                  <a:spcPts val="0"/>
                </a:spcBef>
                <a:spcAft>
                  <a:spcPts val="0"/>
                </a:spcAft>
                <a:defRPr/>
              </a:pPr>
              <a:r>
                <a:rPr lang="en-US" altLang="ja-JP" b="1" dirty="0" smtClean="0">
                  <a:latin typeface="Arial Unicode MS" pitchFamily="50" charset="-128"/>
                  <a:ea typeface="Arial Unicode MS" pitchFamily="50" charset="-128"/>
                  <a:cs typeface="Arial Unicode MS" pitchFamily="50" charset="-128"/>
                </a:rPr>
                <a:t>Colony</a:t>
              </a:r>
            </a:p>
          </p:txBody>
        </p:sp>
        <p:sp>
          <p:nvSpPr>
            <p:cNvPr id="70" name="正方形/長方形 69"/>
            <p:cNvSpPr/>
            <p:nvPr/>
          </p:nvSpPr>
          <p:spPr>
            <a:xfrm>
              <a:off x="3522553" y="1254358"/>
              <a:ext cx="785649" cy="504056"/>
            </a:xfrm>
            <a:prstGeom prst="rect">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r>
                <a:rPr lang="en-US" altLang="ja-JP" dirty="0" smtClean="0">
                  <a:latin typeface="Arial Unicode MS" pitchFamily="50" charset="-128"/>
                  <a:ea typeface="Arial Unicode MS" pitchFamily="50" charset="-128"/>
                  <a:cs typeface="Arial Unicode MS" pitchFamily="50" charset="-128"/>
                </a:rPr>
                <a:t>VMI</a:t>
              </a:r>
              <a:endParaRPr lang="ja-JP" altLang="en-US" dirty="0">
                <a:latin typeface="Arial Unicode MS" pitchFamily="50" charset="-128"/>
                <a:ea typeface="Arial Unicode MS" pitchFamily="50" charset="-128"/>
                <a:cs typeface="Arial Unicode MS" pitchFamily="50" charset="-128"/>
              </a:endParaRPr>
            </a:p>
          </p:txBody>
        </p:sp>
        <p:sp>
          <p:nvSpPr>
            <p:cNvPr id="71" name="正方形/長方形 70"/>
            <p:cNvSpPr/>
            <p:nvPr/>
          </p:nvSpPr>
          <p:spPr>
            <a:xfrm>
              <a:off x="5886472" y="1254358"/>
              <a:ext cx="776226" cy="504056"/>
            </a:xfrm>
            <a:prstGeom prst="rect">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r>
                <a:rPr lang="en-US" altLang="ja-JP" sz="2000" dirty="0" smtClean="0">
                  <a:latin typeface="Arial Unicode MS" pitchFamily="50" charset="-128"/>
                  <a:ea typeface="Arial Unicode MS" pitchFamily="50" charset="-128"/>
                  <a:cs typeface="Arial Unicode MS" pitchFamily="50" charset="-128"/>
                </a:rPr>
                <a:t>VMI</a:t>
              </a:r>
              <a:endParaRPr lang="ja-JP" altLang="en-US" sz="2000" dirty="0">
                <a:latin typeface="Arial Unicode MS" pitchFamily="50" charset="-128"/>
                <a:ea typeface="Arial Unicode MS" pitchFamily="50" charset="-128"/>
                <a:cs typeface="Arial Unicode MS" pitchFamily="50" charset="-128"/>
              </a:endParaRPr>
            </a:p>
          </p:txBody>
        </p:sp>
        <p:sp>
          <p:nvSpPr>
            <p:cNvPr id="72" name="テキスト ボックス 71"/>
            <p:cNvSpPr txBox="1"/>
            <p:nvPr/>
          </p:nvSpPr>
          <p:spPr>
            <a:xfrm>
              <a:off x="48111" y="563082"/>
              <a:ext cx="3221165" cy="701730"/>
            </a:xfrm>
            <a:prstGeom prst="rect">
              <a:avLst/>
            </a:prstGeom>
            <a:noFill/>
          </p:spPr>
          <p:txBody>
            <a:bodyPr wrap="square" rtlCol="0">
              <a:spAutoFit/>
            </a:bodyPr>
            <a:lstStyle/>
            <a:p>
              <a:r>
                <a:rPr kumimoji="1" lang="en-US" altLang="ja-JP" sz="1600" dirty="0" smtClean="0">
                  <a:latin typeface="Arial Unicode MS" pitchFamily="50" charset="-128"/>
                  <a:ea typeface="Arial Unicode MS" pitchFamily="50" charset="-128"/>
                  <a:cs typeface="Arial Unicode MS" pitchFamily="50" charset="-128"/>
                </a:rPr>
                <a:t>VMI: Virtual Machine Image</a:t>
              </a:r>
            </a:p>
            <a:p>
              <a:r>
                <a:rPr kumimoji="1" lang="en-US" altLang="ja-JP" sz="1600" dirty="0" smtClean="0">
                  <a:latin typeface="Arial Unicode MS" pitchFamily="50" charset="-128"/>
                  <a:ea typeface="Arial Unicode MS" pitchFamily="50" charset="-128"/>
                  <a:cs typeface="Arial Unicode MS" pitchFamily="50" charset="-128"/>
                </a:rPr>
                <a:t>VM: Virtual </a:t>
              </a:r>
              <a:r>
                <a:rPr lang="en-US" altLang="ja-JP" sz="1600" dirty="0" smtClean="0">
                  <a:latin typeface="Arial Unicode MS" pitchFamily="50" charset="-128"/>
                  <a:ea typeface="Arial Unicode MS" pitchFamily="50" charset="-128"/>
                  <a:cs typeface="Arial Unicode MS" pitchFamily="50" charset="-128"/>
                </a:rPr>
                <a:t>Machines</a:t>
              </a:r>
              <a:endParaRPr kumimoji="1" lang="ja-JP" altLang="en-US" sz="1600" dirty="0">
                <a:latin typeface="Arial Unicode MS" pitchFamily="50" charset="-128"/>
                <a:ea typeface="Arial Unicode MS" pitchFamily="50" charset="-128"/>
                <a:cs typeface="Arial Unicode MS" pitchFamily="50" charset="-128"/>
              </a:endParaRPr>
            </a:p>
          </p:txBody>
        </p:sp>
        <p:cxnSp>
          <p:nvCxnSpPr>
            <p:cNvPr id="74" name="直線矢印コネクタ 73"/>
            <p:cNvCxnSpPr>
              <a:stCxn id="70" idx="2"/>
              <a:endCxn id="18" idx="0"/>
            </p:cNvCxnSpPr>
            <p:nvPr/>
          </p:nvCxnSpPr>
          <p:spPr>
            <a:xfrm flipH="1">
              <a:off x="1442098" y="1758414"/>
              <a:ext cx="2473280" cy="66247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5" name="直線矢印コネクタ 74"/>
            <p:cNvCxnSpPr>
              <a:stCxn id="70" idx="2"/>
              <a:endCxn id="25" idx="0"/>
            </p:cNvCxnSpPr>
            <p:nvPr/>
          </p:nvCxnSpPr>
          <p:spPr>
            <a:xfrm flipH="1">
              <a:off x="3548844" y="1758415"/>
              <a:ext cx="366533" cy="67270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8" name="直線矢印コネクタ 77"/>
            <p:cNvCxnSpPr>
              <a:stCxn id="70" idx="2"/>
              <a:endCxn id="61" idx="0"/>
            </p:cNvCxnSpPr>
            <p:nvPr/>
          </p:nvCxnSpPr>
          <p:spPr>
            <a:xfrm>
              <a:off x="3915377" y="1758415"/>
              <a:ext cx="2333334" cy="66247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1" name="直線矢印コネクタ 80"/>
            <p:cNvCxnSpPr>
              <a:stCxn id="70" idx="2"/>
              <a:endCxn id="67" idx="0"/>
            </p:cNvCxnSpPr>
            <p:nvPr/>
          </p:nvCxnSpPr>
          <p:spPr>
            <a:xfrm>
              <a:off x="3915377" y="1758415"/>
              <a:ext cx="4440079" cy="67270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5" name="直線矢印コネクタ 84"/>
            <p:cNvCxnSpPr>
              <a:stCxn id="71" idx="2"/>
              <a:endCxn id="19" idx="0"/>
            </p:cNvCxnSpPr>
            <p:nvPr/>
          </p:nvCxnSpPr>
          <p:spPr>
            <a:xfrm flipH="1">
              <a:off x="2144177" y="1758414"/>
              <a:ext cx="4130409" cy="66247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8" name="直線矢印コネクタ 87"/>
            <p:cNvCxnSpPr>
              <a:stCxn id="71" idx="2"/>
              <a:endCxn id="26" idx="0"/>
            </p:cNvCxnSpPr>
            <p:nvPr/>
          </p:nvCxnSpPr>
          <p:spPr>
            <a:xfrm flipH="1">
              <a:off x="4250923" y="1758414"/>
              <a:ext cx="2023663" cy="67270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93" name="直線矢印コネクタ 92"/>
            <p:cNvCxnSpPr>
              <a:endCxn id="68" idx="0"/>
            </p:cNvCxnSpPr>
            <p:nvPr/>
          </p:nvCxnSpPr>
          <p:spPr>
            <a:xfrm>
              <a:off x="6435165" y="1196752"/>
              <a:ext cx="2622370" cy="123436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96" name="直線矢印コネクタ 95"/>
            <p:cNvCxnSpPr>
              <a:stCxn id="71" idx="2"/>
              <a:endCxn id="62" idx="0"/>
            </p:cNvCxnSpPr>
            <p:nvPr/>
          </p:nvCxnSpPr>
          <p:spPr>
            <a:xfrm>
              <a:off x="6274586" y="1758414"/>
              <a:ext cx="676204" cy="66247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99" name="テキスト ボックス 98"/>
            <p:cNvSpPr txBox="1"/>
            <p:nvPr/>
          </p:nvSpPr>
          <p:spPr>
            <a:xfrm>
              <a:off x="2931573" y="1859225"/>
              <a:ext cx="4481360" cy="553998"/>
            </a:xfrm>
            <a:prstGeom prst="rect">
              <a:avLst/>
            </a:prstGeom>
            <a:solidFill>
              <a:schemeClr val="bg1"/>
            </a:solidFill>
          </p:spPr>
          <p:txBody>
            <a:bodyPr wrap="square" rtlCol="0">
              <a:spAutoFit/>
            </a:bodyPr>
            <a:lstStyle/>
            <a:p>
              <a:r>
                <a:rPr kumimoji="1" lang="en-US" altLang="ja-JP" sz="2400" dirty="0" smtClean="0">
                  <a:latin typeface="Arial Unicode MS" pitchFamily="50" charset="-128"/>
                  <a:ea typeface="Arial Unicode MS" pitchFamily="50" charset="-128"/>
                  <a:cs typeface="Arial Unicode MS" pitchFamily="50" charset="-128"/>
                </a:rPr>
                <a:t>Launch </a:t>
              </a:r>
              <a:r>
                <a:rPr lang="en-US" altLang="ja-JP" sz="2400" dirty="0" smtClean="0">
                  <a:latin typeface="Arial Unicode MS" pitchFamily="50" charset="-128"/>
                  <a:ea typeface="Arial Unicode MS" pitchFamily="50" charset="-128"/>
                  <a:cs typeface="Arial Unicode MS" pitchFamily="50" charset="-128"/>
                </a:rPr>
                <a:t>m</a:t>
              </a:r>
              <a:r>
                <a:rPr kumimoji="1" lang="en-US" altLang="ja-JP" sz="2400" dirty="0" smtClean="0">
                  <a:latin typeface="Arial Unicode MS" pitchFamily="50" charset="-128"/>
                  <a:ea typeface="Arial Unicode MS" pitchFamily="50" charset="-128"/>
                  <a:cs typeface="Arial Unicode MS" pitchFamily="50" charset="-128"/>
                </a:rPr>
                <a:t>achine </a:t>
              </a:r>
              <a:r>
                <a:rPr lang="en-US" altLang="ja-JP" sz="2400" dirty="0" smtClean="0">
                  <a:latin typeface="Arial Unicode MS" pitchFamily="50" charset="-128"/>
                  <a:ea typeface="Arial Unicode MS" pitchFamily="50" charset="-128"/>
                  <a:cs typeface="Arial Unicode MS" pitchFamily="50" charset="-128"/>
                </a:rPr>
                <a:t>i</a:t>
              </a:r>
              <a:r>
                <a:rPr kumimoji="1" lang="en-US" altLang="ja-JP" sz="2400" dirty="0" smtClean="0">
                  <a:latin typeface="Arial Unicode MS" pitchFamily="50" charset="-128"/>
                  <a:ea typeface="Arial Unicode MS" pitchFamily="50" charset="-128"/>
                  <a:cs typeface="Arial Unicode MS" pitchFamily="50" charset="-128"/>
                </a:rPr>
                <a:t>mages</a:t>
              </a:r>
              <a:endParaRPr kumimoji="1" lang="ja-JP" altLang="en-US" sz="2400" dirty="0">
                <a:latin typeface="Arial Unicode MS" pitchFamily="50" charset="-128"/>
                <a:ea typeface="Arial Unicode MS" pitchFamily="50" charset="-128"/>
                <a:cs typeface="Arial Unicode MS" pitchFamily="50" charset="-128"/>
              </a:endParaRPr>
            </a:p>
          </p:txBody>
        </p:sp>
      </p:grpSp>
      <p:sp>
        <p:nvSpPr>
          <p:cNvPr id="76" name="Rectangle 3"/>
          <p:cNvSpPr>
            <a:spLocks noGrp="1" noChangeArrowheads="1"/>
          </p:cNvSpPr>
          <p:nvPr>
            <p:ph type="title"/>
          </p:nvPr>
        </p:nvSpPr>
        <p:spPr>
          <a:xfrm>
            <a:off x="251520" y="116632"/>
            <a:ext cx="8892479" cy="648072"/>
          </a:xfrm>
        </p:spPr>
        <p:txBody>
          <a:bodyPr/>
          <a:lstStyle/>
          <a:p>
            <a:r>
              <a:rPr lang="ja-JP" altLang="en-US" sz="3600" dirty="0" smtClean="0">
                <a:latin typeface="HGP創英角ｺﾞｼｯｸUB" pitchFamily="50" charset="-128"/>
                <a:ea typeface="HGP創英角ｺﾞｼｯｸUB" pitchFamily="50" charset="-128"/>
                <a:cs typeface="Arial Unicode MS" pitchFamily="50" charset="-128"/>
              </a:rPr>
              <a:t>アカデミックコミュニティクラウドに向けた活動</a:t>
            </a:r>
            <a:endParaRPr lang="en-US" altLang="ja-JP" sz="3600" dirty="0">
              <a:latin typeface="HGP創英角ｺﾞｼｯｸUB" pitchFamily="50" charset="-128"/>
              <a:ea typeface="HGP創英角ｺﾞｼｯｸUB" pitchFamily="50" charset="-128"/>
              <a:cs typeface="Arial Unicode MS" pitchFamily="50" charset="-128"/>
            </a:endParaRPr>
          </a:p>
        </p:txBody>
      </p:sp>
      <p:sp>
        <p:nvSpPr>
          <p:cNvPr id="73" name="スライド番号プレースホルダ 2"/>
          <p:cNvSpPr>
            <a:spLocks noGrp="1"/>
          </p:cNvSpPr>
          <p:nvPr>
            <p:ph type="sldNum" sz="quarter" idx="10"/>
          </p:nvPr>
        </p:nvSpPr>
        <p:spPr>
          <a:xfrm>
            <a:off x="8572500" y="6643688"/>
            <a:ext cx="500063" cy="142875"/>
          </a:xfrm>
        </p:spPr>
        <p:txBody>
          <a:bodyPr/>
          <a:lstStyle/>
          <a:p>
            <a:pPr>
              <a:defRPr/>
            </a:pPr>
            <a:fld id="{2D49EB63-8A47-42A8-B1AF-7D6D75D2383C}" type="slidenum">
              <a:rPr lang="ja-JP" altLang="en-US" smtClean="0"/>
              <a:pPr>
                <a:defRPr/>
              </a:pPr>
              <a:t>19</a:t>
            </a:fld>
            <a:endParaRPr lang="ja-JP" altLang="en-US"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latin typeface="HGP創英角ｺﾞｼｯｸUB" pitchFamily="50" charset="-128"/>
                <a:ea typeface="HGP創英角ｺﾞｼｯｸUB" pitchFamily="50" charset="-128"/>
              </a:rPr>
              <a:t>アジェンダ</a:t>
            </a:r>
            <a:endParaRPr kumimoji="1" lang="ja-JP" altLang="en-US" dirty="0">
              <a:latin typeface="HGP創英角ｺﾞｼｯｸUB" pitchFamily="50" charset="-128"/>
              <a:ea typeface="HGP創英角ｺﾞｼｯｸUB" pitchFamily="50" charset="-128"/>
            </a:endParaRPr>
          </a:p>
        </p:txBody>
      </p:sp>
      <p:sp>
        <p:nvSpPr>
          <p:cNvPr id="3" name="コンテンツ プレースホルダ 2"/>
          <p:cNvSpPr>
            <a:spLocks noGrp="1"/>
          </p:cNvSpPr>
          <p:nvPr>
            <p:ph idx="1"/>
          </p:nvPr>
        </p:nvSpPr>
        <p:spPr>
          <a:xfrm>
            <a:off x="1331640" y="1916832"/>
            <a:ext cx="6480720" cy="3294682"/>
          </a:xfrm>
        </p:spPr>
        <p:txBody>
          <a:bodyPr/>
          <a:lstStyle/>
          <a:p>
            <a:r>
              <a:rPr kumimoji="1" lang="ja-JP" altLang="en-US" sz="4400" dirty="0" smtClean="0">
                <a:latin typeface="HGP創英角ｺﾞｼｯｸUB" pitchFamily="50" charset="-128"/>
                <a:ea typeface="HGP創英角ｺﾞｼｯｸUB" pitchFamily="50" charset="-128"/>
              </a:rPr>
              <a:t>自己紹介</a:t>
            </a:r>
            <a:endParaRPr kumimoji="1" lang="en-US" altLang="ja-JP" sz="4400" dirty="0" smtClean="0">
              <a:latin typeface="HGP創英角ｺﾞｼｯｸUB" pitchFamily="50" charset="-128"/>
              <a:ea typeface="HGP創英角ｺﾞｼｯｸUB" pitchFamily="50" charset="-128"/>
            </a:endParaRPr>
          </a:p>
          <a:p>
            <a:r>
              <a:rPr lang="en-US" altLang="ja-JP" sz="4400" dirty="0" err="1" smtClean="0">
                <a:latin typeface="HGP創英角ｺﾞｼｯｸUB" pitchFamily="50" charset="-128"/>
                <a:ea typeface="HGP創英角ｺﾞｼｯｸUB" pitchFamily="50" charset="-128"/>
                <a:cs typeface="Arial Unicode MS" pitchFamily="50" charset="-128"/>
              </a:rPr>
              <a:t>OpenStack</a:t>
            </a:r>
            <a:r>
              <a:rPr lang="ja-JP" altLang="en-US" sz="4400" dirty="0" smtClean="0">
                <a:latin typeface="HGP創英角ｺﾞｼｯｸUB" pitchFamily="50" charset="-128"/>
                <a:ea typeface="HGP創英角ｺﾞｼｯｸUB" pitchFamily="50" charset="-128"/>
                <a:cs typeface="Arial Unicode MS" pitchFamily="50" charset="-128"/>
              </a:rPr>
              <a:t>活用の勘所</a:t>
            </a:r>
            <a:endParaRPr lang="en-US" altLang="ja-JP" sz="4400" dirty="0" smtClean="0">
              <a:latin typeface="HGP創英角ｺﾞｼｯｸUB" pitchFamily="50" charset="-128"/>
              <a:ea typeface="HGP創英角ｺﾞｼｯｸUB" pitchFamily="50" charset="-128"/>
              <a:cs typeface="Arial Unicode MS" pitchFamily="50" charset="-128"/>
            </a:endParaRPr>
          </a:p>
          <a:p>
            <a:r>
              <a:rPr lang="en-US" altLang="ja-JP" sz="4400" dirty="0" err="1" smtClean="0">
                <a:latin typeface="HGP創英角ｺﾞｼｯｸUB" pitchFamily="50" charset="-128"/>
                <a:ea typeface="HGP創英角ｺﾞｼｯｸUB" pitchFamily="50" charset="-128"/>
                <a:cs typeface="Arial Unicode MS" pitchFamily="50" charset="-128"/>
              </a:rPr>
              <a:t>OpenStack</a:t>
            </a:r>
            <a:r>
              <a:rPr lang="ja-JP" altLang="en-US" sz="4400" dirty="0" smtClean="0">
                <a:latin typeface="HGP創英角ｺﾞｼｯｸUB" pitchFamily="50" charset="-128"/>
                <a:ea typeface="HGP創英角ｺﾞｼｯｸUB" pitchFamily="50" charset="-128"/>
                <a:cs typeface="Arial Unicode MS" pitchFamily="50" charset="-128"/>
              </a:rPr>
              <a:t>の課題</a:t>
            </a:r>
            <a:endParaRPr lang="en-US" altLang="ja-JP" sz="4400" dirty="0" smtClean="0">
              <a:latin typeface="HGP創英角ｺﾞｼｯｸUB" pitchFamily="50" charset="-128"/>
              <a:ea typeface="HGP創英角ｺﾞｼｯｸUB" pitchFamily="50" charset="-128"/>
              <a:cs typeface="Arial Unicode MS" pitchFamily="50" charset="-128"/>
            </a:endParaRPr>
          </a:p>
          <a:p>
            <a:r>
              <a:rPr lang="en-US" altLang="ja-JP" sz="4400" dirty="0" err="1" smtClean="0">
                <a:latin typeface="HGP創英角ｺﾞｼｯｸUB" pitchFamily="50" charset="-128"/>
                <a:ea typeface="HGP創英角ｺﾞｼｯｸUB" pitchFamily="50" charset="-128"/>
                <a:cs typeface="Arial Unicode MS" pitchFamily="50" charset="-128"/>
              </a:rPr>
              <a:t>OpenStack</a:t>
            </a:r>
            <a:r>
              <a:rPr lang="ja-JP" altLang="en-US" sz="4400" dirty="0" err="1" smtClean="0">
                <a:latin typeface="HGP創英角ｺﾞｼｯｸUB" pitchFamily="50" charset="-128"/>
                <a:ea typeface="HGP創英角ｺﾞｼｯｸUB" pitchFamily="50" charset="-128"/>
                <a:cs typeface="Arial Unicode MS" pitchFamily="50" charset="-128"/>
              </a:rPr>
              <a:t>への</a:t>
            </a:r>
            <a:r>
              <a:rPr lang="ja-JP" altLang="en-US" sz="4400" dirty="0" smtClean="0">
                <a:latin typeface="HGP創英角ｺﾞｼｯｸUB" pitchFamily="50" charset="-128"/>
                <a:ea typeface="HGP創英角ｺﾞｼｯｸUB" pitchFamily="50" charset="-128"/>
                <a:cs typeface="Arial Unicode MS" pitchFamily="50" charset="-128"/>
              </a:rPr>
              <a:t>期待</a:t>
            </a:r>
            <a:endParaRPr lang="en-US" altLang="ja-JP" sz="4400" dirty="0" smtClean="0">
              <a:latin typeface="HGP創英角ｺﾞｼｯｸUB" pitchFamily="50" charset="-128"/>
              <a:ea typeface="HGP創英角ｺﾞｼｯｸUB" pitchFamily="50" charset="-128"/>
              <a:cs typeface="Arial Unicode MS" pitchFamily="50" charset="-128"/>
            </a:endParaRPr>
          </a:p>
          <a:p>
            <a:endParaRPr lang="en-US" altLang="ja-JP" sz="4400" dirty="0" smtClean="0">
              <a:latin typeface="HGP創英角ｺﾞｼｯｸUB" pitchFamily="50" charset="-128"/>
              <a:ea typeface="HGP創英角ｺﾞｼｯｸUB" pitchFamily="50" charset="-128"/>
              <a:cs typeface="Arial Unicode MS" pitchFamily="50" charset="-128"/>
            </a:endParaRPr>
          </a:p>
          <a:p>
            <a:endParaRPr kumimoji="1" lang="ja-JP" altLang="en-US" sz="4400" dirty="0">
              <a:latin typeface="HGP創英角ｺﾞｼｯｸUB" pitchFamily="50" charset="-128"/>
              <a:ea typeface="HGP創英角ｺﾞｼｯｸUB" pitchFamily="50" charset="-128"/>
            </a:endParaRPr>
          </a:p>
        </p:txBody>
      </p:sp>
      <p:sp>
        <p:nvSpPr>
          <p:cNvPr id="4" name="スライド番号プレースホルダ 3"/>
          <p:cNvSpPr>
            <a:spLocks noGrp="1"/>
          </p:cNvSpPr>
          <p:nvPr>
            <p:ph type="sldNum" sz="quarter" idx="10"/>
          </p:nvPr>
        </p:nvSpPr>
        <p:spPr/>
        <p:txBody>
          <a:bodyPr/>
          <a:lstStyle/>
          <a:p>
            <a:pPr>
              <a:defRPr/>
            </a:pPr>
            <a:fld id="{65F807F8-E604-4B8C-9F45-9E16D479E221}" type="slidenum">
              <a:rPr lang="ja-JP" altLang="en-US" smtClean="0">
                <a:latin typeface="HGP創英角ｺﾞｼｯｸUB" pitchFamily="50" charset="-128"/>
                <a:ea typeface="HGP創英角ｺﾞｼｯｸUB" pitchFamily="50" charset="-128"/>
              </a:rPr>
              <a:pPr>
                <a:defRPr/>
              </a:pPr>
              <a:t>2</a:t>
            </a:fld>
            <a:endParaRPr lang="ja-JP" altLang="en-US" dirty="0">
              <a:latin typeface="HGP創英角ｺﾞｼｯｸUB" pitchFamily="50" charset="-128"/>
              <a:ea typeface="HGP創英角ｺﾞｼｯｸUB" pitchFamily="50" charset="-128"/>
            </a:endParaRPr>
          </a:p>
        </p:txBody>
      </p:sp>
      <p:sp>
        <p:nvSpPr>
          <p:cNvPr id="5" name="タイトル 4"/>
          <p:cNvSpPr txBox="1">
            <a:spLocks/>
          </p:cNvSpPr>
          <p:nvPr/>
        </p:nvSpPr>
        <p:spPr bwMode="auto">
          <a:xfrm>
            <a:off x="4499992" y="2132856"/>
            <a:ext cx="1080120" cy="36004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1" lang="en-US" altLang="ja-JP" sz="2400" b="0" i="0" u="none" strike="noStrike" kern="1200" cap="none" spc="0" normalizeH="0" baseline="0" noProof="0" dirty="0" smtClean="0">
                <a:ln>
                  <a:noFill/>
                </a:ln>
                <a:effectLst/>
                <a:uLnTx/>
                <a:uFillTx/>
                <a:latin typeface="+mn-lt"/>
                <a:ea typeface="HGP創英角ｺﾞｼｯｸUB" pitchFamily="50" charset="-128"/>
                <a:cs typeface="+mj-cs"/>
              </a:rPr>
              <a:t>@</a:t>
            </a:r>
            <a:r>
              <a:rPr kumimoji="1" lang="en-US" altLang="ja-JP" sz="2400" b="0" i="0" u="none" strike="noStrike" kern="1200" cap="none" spc="0" normalizeH="0" baseline="0" noProof="0" dirty="0" err="1" smtClean="0">
                <a:ln>
                  <a:noFill/>
                </a:ln>
                <a:effectLst/>
                <a:uLnTx/>
                <a:uFillTx/>
                <a:latin typeface="+mn-lt"/>
                <a:ea typeface="HGP創英角ｺﾞｼｯｸUB" pitchFamily="50" charset="-128"/>
                <a:cs typeface="+mj-cs"/>
              </a:rPr>
              <a:t>jxta</a:t>
            </a:r>
            <a:endParaRPr kumimoji="1" lang="ja-JP" altLang="en-US" sz="2400" b="0" i="0" u="none" strike="noStrike" kern="1200" cap="none" spc="0" normalizeH="0" baseline="0" noProof="0" dirty="0" smtClean="0">
              <a:ln>
                <a:noFill/>
              </a:ln>
              <a:effectLst/>
              <a:uLnTx/>
              <a:uFillTx/>
              <a:latin typeface="+mn-lt"/>
              <a:ea typeface="HGP創英角ｺﾞｼｯｸUB" pitchFamily="50" charset="-128"/>
              <a:cs typeface="+mj-cs"/>
            </a:endParaRPr>
          </a:p>
        </p:txBody>
      </p:sp>
      <p:pic>
        <p:nvPicPr>
          <p:cNvPr id="7" name="Picture 1"/>
          <p:cNvPicPr>
            <a:picLocks noChangeAspect="1" noChangeArrowheads="1"/>
          </p:cNvPicPr>
          <p:nvPr/>
        </p:nvPicPr>
        <p:blipFill>
          <a:blip r:embed="rId2" cstate="print"/>
          <a:srcRect/>
          <a:stretch>
            <a:fillRect/>
          </a:stretch>
        </p:blipFill>
        <p:spPr bwMode="auto">
          <a:xfrm>
            <a:off x="4427984" y="2163717"/>
            <a:ext cx="312923" cy="329179"/>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p:cNvSpPr/>
          <p:nvPr/>
        </p:nvSpPr>
        <p:spPr>
          <a:xfrm>
            <a:off x="0" y="0"/>
            <a:ext cx="9144000" cy="6453336"/>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4800" dirty="0" smtClean="0">
                <a:latin typeface="Arial Unicode MS" pitchFamily="50" charset="-128"/>
                <a:ea typeface="Arial Unicode MS" pitchFamily="50" charset="-128"/>
                <a:cs typeface="Arial Unicode MS" pitchFamily="50" charset="-128"/>
              </a:rPr>
              <a:t>研究クラウド </a:t>
            </a:r>
            <a:r>
              <a:rPr lang="en-US" altLang="ja-JP" sz="4800" dirty="0" err="1" smtClean="0">
                <a:latin typeface="Arial Unicode MS" pitchFamily="50" charset="-128"/>
                <a:ea typeface="Arial Unicode MS" pitchFamily="50" charset="-128"/>
                <a:cs typeface="Arial Unicode MS" pitchFamily="50" charset="-128"/>
              </a:rPr>
              <a:t>gunnii</a:t>
            </a:r>
            <a:endParaRPr lang="en-US" altLang="ja-JP" sz="4800" dirty="0" smtClean="0">
              <a:latin typeface="Arial Unicode MS" pitchFamily="50" charset="-128"/>
              <a:ea typeface="Arial Unicode MS" pitchFamily="50" charset="-128"/>
              <a:cs typeface="Arial Unicode MS" pitchFamily="50" charset="-128"/>
            </a:endParaRPr>
          </a:p>
          <a:p>
            <a:pPr algn="ctr"/>
            <a:endParaRPr lang="en-US" altLang="ja-JP" sz="2400" dirty="0" smtClean="0">
              <a:latin typeface="Arial Unicode MS" pitchFamily="50" charset="-128"/>
              <a:ea typeface="Arial Unicode MS" pitchFamily="50" charset="-128"/>
              <a:cs typeface="Arial Unicode MS" pitchFamily="50" charset="-128"/>
            </a:endParaRPr>
          </a:p>
          <a:p>
            <a:pPr algn="ctr"/>
            <a:r>
              <a:rPr lang="en-US" altLang="ja-JP" sz="2800" dirty="0" smtClean="0">
                <a:latin typeface="HGS創英角ｺﾞｼｯｸUB" pitchFamily="50" charset="-128"/>
                <a:ea typeface="HGS創英角ｺﾞｼｯｸUB" pitchFamily="50" charset="-128"/>
              </a:rPr>
              <a:t>- </a:t>
            </a:r>
            <a:r>
              <a:rPr lang="ja-JP" altLang="en-US" sz="2800" dirty="0" smtClean="0">
                <a:latin typeface="HGS創英角ｺﾞｼｯｸUB" pitchFamily="50" charset="-128"/>
                <a:ea typeface="HGS創英角ｺﾞｼｯｸUB" pitchFamily="50" charset="-128"/>
              </a:rPr>
              <a:t>今の研究環境を簡単に拡張できるクラウド </a:t>
            </a:r>
            <a:r>
              <a:rPr lang="en-US" altLang="ja-JP" sz="2800" dirty="0" smtClean="0">
                <a:latin typeface="HGS創英角ｺﾞｼｯｸUB" pitchFamily="50" charset="-128"/>
                <a:ea typeface="HGS創英角ｺﾞｼｯｸUB" pitchFamily="50" charset="-128"/>
              </a:rPr>
              <a:t>-</a:t>
            </a:r>
            <a:endParaRPr lang="en-US" altLang="ja-JP" sz="2800" dirty="0" smtClean="0">
              <a:latin typeface="Arial Unicode MS" pitchFamily="50" charset="-128"/>
              <a:ea typeface="Arial Unicode MS" pitchFamily="50" charset="-128"/>
              <a:cs typeface="Arial Unicode MS" pitchFamily="50" charset="-128"/>
            </a:endParaRPr>
          </a:p>
        </p:txBody>
      </p:sp>
      <p:sp>
        <p:nvSpPr>
          <p:cNvPr id="3" name="スライド番号プレースホルダ 2"/>
          <p:cNvSpPr>
            <a:spLocks noGrp="1"/>
          </p:cNvSpPr>
          <p:nvPr>
            <p:ph type="sldNum" sz="quarter" idx="10"/>
          </p:nvPr>
        </p:nvSpPr>
        <p:spPr>
          <a:xfrm>
            <a:off x="8572500" y="6643688"/>
            <a:ext cx="500063" cy="142875"/>
          </a:xfrm>
        </p:spPr>
        <p:txBody>
          <a:bodyPr/>
          <a:lstStyle/>
          <a:p>
            <a:pPr>
              <a:defRPr/>
            </a:pPr>
            <a:fld id="{2D49EB63-8A47-42A8-B1AF-7D6D75D2383C}" type="slidenum">
              <a:rPr lang="ja-JP" altLang="en-US" smtClean="0"/>
              <a:pPr>
                <a:defRPr/>
              </a:pPr>
              <a:t>20</a:t>
            </a:fld>
            <a:endParaRPr lang="ja-JP" altLang="en-US" dirty="0"/>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円/楕円 4"/>
          <p:cNvSpPr/>
          <p:nvPr/>
        </p:nvSpPr>
        <p:spPr>
          <a:xfrm>
            <a:off x="179512" y="2204864"/>
            <a:ext cx="3960440" cy="1512168"/>
          </a:xfrm>
          <a:prstGeom prst="ellipse">
            <a:avLst/>
          </a:prstGeom>
        </p:spPr>
        <p:style>
          <a:lnRef idx="0">
            <a:schemeClr val="accent4"/>
          </a:lnRef>
          <a:fillRef idx="3">
            <a:schemeClr val="accent4"/>
          </a:fillRef>
          <a:effectRef idx="3">
            <a:schemeClr val="accent4"/>
          </a:effectRef>
          <a:fontRef idx="minor">
            <a:schemeClr val="lt1"/>
          </a:fontRef>
        </p:style>
        <p:txBody>
          <a:bodyPr anchor="ctr"/>
          <a:lstStyle/>
          <a:p>
            <a:pPr fontAlgn="auto">
              <a:spcBef>
                <a:spcPts val="0"/>
              </a:spcBef>
              <a:spcAft>
                <a:spcPts val="0"/>
              </a:spcAft>
              <a:defRPr/>
            </a:pPr>
            <a:r>
              <a:rPr lang="ja-JP" altLang="en-US" dirty="0" smtClean="0">
                <a:solidFill>
                  <a:schemeClr val="bg1"/>
                </a:solidFill>
                <a:latin typeface="HGS創英角ｺﾞｼｯｸUB" pitchFamily="50" charset="-128"/>
                <a:ea typeface="HGS創英角ｺﾞｼｯｸUB" pitchFamily="50" charset="-128"/>
              </a:rPr>
              <a:t>・リソース共有化による</a:t>
            </a:r>
            <a:endParaRPr lang="en-US" altLang="ja-JP" dirty="0" smtClean="0">
              <a:solidFill>
                <a:schemeClr val="bg1"/>
              </a:solidFill>
              <a:latin typeface="HGS創英角ｺﾞｼｯｸUB" pitchFamily="50" charset="-128"/>
              <a:ea typeface="HGS創英角ｺﾞｼｯｸUB" pitchFamily="50" charset="-128"/>
            </a:endParaRPr>
          </a:p>
          <a:p>
            <a:pPr fontAlgn="auto">
              <a:spcBef>
                <a:spcPts val="0"/>
              </a:spcBef>
              <a:spcAft>
                <a:spcPts val="0"/>
              </a:spcAft>
              <a:defRPr/>
            </a:pPr>
            <a:r>
              <a:rPr lang="ja-JP" altLang="en-US" dirty="0" smtClean="0">
                <a:solidFill>
                  <a:schemeClr val="bg1"/>
                </a:solidFill>
                <a:latin typeface="HGS創英角ｺﾞｼｯｸUB" pitchFamily="50" charset="-128"/>
                <a:ea typeface="HGS創英角ｺﾞｼｯｸUB" pitchFamily="50" charset="-128"/>
              </a:rPr>
              <a:t>　利用率向上</a:t>
            </a:r>
            <a:endParaRPr lang="en-US" altLang="ja-JP" dirty="0" smtClean="0">
              <a:solidFill>
                <a:schemeClr val="bg1"/>
              </a:solidFill>
              <a:latin typeface="HGS創英角ｺﾞｼｯｸUB" pitchFamily="50" charset="-128"/>
              <a:ea typeface="HGS創英角ｺﾞｼｯｸUB" pitchFamily="50" charset="-128"/>
            </a:endParaRPr>
          </a:p>
          <a:p>
            <a:pPr fontAlgn="auto">
              <a:spcBef>
                <a:spcPts val="0"/>
              </a:spcBef>
              <a:spcAft>
                <a:spcPts val="0"/>
              </a:spcAft>
              <a:defRPr/>
            </a:pPr>
            <a:r>
              <a:rPr lang="ja-JP" altLang="en-US" dirty="0" smtClean="0">
                <a:solidFill>
                  <a:schemeClr val="bg1"/>
                </a:solidFill>
                <a:latin typeface="HGS創英角ｺﾞｼｯｸUB" pitchFamily="50" charset="-128"/>
                <a:ea typeface="HGS創英角ｺﾞｼｯｸUB" pitchFamily="50" charset="-128"/>
              </a:rPr>
              <a:t>・運用集中化による</a:t>
            </a:r>
            <a:endParaRPr lang="en-US" altLang="ja-JP" dirty="0" smtClean="0">
              <a:solidFill>
                <a:schemeClr val="bg1"/>
              </a:solidFill>
              <a:latin typeface="HGS創英角ｺﾞｼｯｸUB" pitchFamily="50" charset="-128"/>
              <a:ea typeface="HGS創英角ｺﾞｼｯｸUB" pitchFamily="50" charset="-128"/>
            </a:endParaRPr>
          </a:p>
          <a:p>
            <a:pPr fontAlgn="auto">
              <a:spcBef>
                <a:spcPts val="0"/>
              </a:spcBef>
              <a:spcAft>
                <a:spcPts val="0"/>
              </a:spcAft>
              <a:defRPr/>
            </a:pPr>
            <a:r>
              <a:rPr lang="ja-JP" altLang="en-US" dirty="0" smtClean="0">
                <a:solidFill>
                  <a:schemeClr val="bg1"/>
                </a:solidFill>
                <a:latin typeface="HGS創英角ｺﾞｼｯｸUB" pitchFamily="50" charset="-128"/>
                <a:ea typeface="HGS創英角ｺﾞｼｯｸUB" pitchFamily="50" charset="-128"/>
              </a:rPr>
              <a:t>　効率化</a:t>
            </a:r>
            <a:endParaRPr lang="en-US" altLang="ja-JP" dirty="0" smtClean="0">
              <a:solidFill>
                <a:schemeClr val="bg1"/>
              </a:solidFill>
              <a:latin typeface="HGS創英角ｺﾞｼｯｸUB" pitchFamily="50" charset="-128"/>
              <a:ea typeface="HGS創英角ｺﾞｼｯｸUB" pitchFamily="50" charset="-128"/>
            </a:endParaRPr>
          </a:p>
        </p:txBody>
      </p:sp>
      <p:sp>
        <p:nvSpPr>
          <p:cNvPr id="6" name="テキスト ボックス 16"/>
          <p:cNvSpPr txBox="1">
            <a:spLocks noChangeArrowheads="1"/>
          </p:cNvSpPr>
          <p:nvPr/>
        </p:nvSpPr>
        <p:spPr bwMode="auto">
          <a:xfrm>
            <a:off x="827584" y="908720"/>
            <a:ext cx="2771800" cy="1077218"/>
          </a:xfrm>
          <a:prstGeom prst="rect">
            <a:avLst/>
          </a:prstGeom>
          <a:noFill/>
          <a:ln w="9525">
            <a:noFill/>
            <a:miter lim="800000"/>
            <a:headEnd/>
            <a:tailEnd/>
          </a:ln>
        </p:spPr>
        <p:txBody>
          <a:bodyPr wrap="square">
            <a:spAutoFit/>
          </a:bodyPr>
          <a:lstStyle/>
          <a:p>
            <a:r>
              <a:rPr lang="ja-JP" altLang="en-US" dirty="0" smtClean="0">
                <a:latin typeface="HGS創英角ｺﾞｼｯｸUB" pitchFamily="50" charset="-128"/>
                <a:ea typeface="HGS創英角ｺﾞｼｯｸUB" pitchFamily="50" charset="-128"/>
              </a:rPr>
              <a:t>幹部側の要求：　</a:t>
            </a:r>
            <a:endParaRPr lang="en-US" altLang="ja-JP" dirty="0" smtClean="0">
              <a:latin typeface="HGS創英角ｺﾞｼｯｸUB" pitchFamily="50" charset="-128"/>
              <a:ea typeface="HGS創英角ｺﾞｼｯｸUB" pitchFamily="50" charset="-128"/>
            </a:endParaRPr>
          </a:p>
          <a:p>
            <a:r>
              <a:rPr lang="ja-JP" altLang="en-US" sz="2800" dirty="0" smtClean="0">
                <a:latin typeface="HGS創英角ｺﾞｼｯｸUB" pitchFamily="50" charset="-128"/>
                <a:ea typeface="HGS創英角ｺﾞｼｯｸUB" pitchFamily="50" charset="-128"/>
              </a:rPr>
              <a:t>投資対効果向上</a:t>
            </a:r>
            <a:endParaRPr lang="en-US" altLang="ja-JP" sz="2800" dirty="0" smtClean="0">
              <a:latin typeface="HGS創英角ｺﾞｼｯｸUB" pitchFamily="50" charset="-128"/>
              <a:ea typeface="HGS創英角ｺﾞｼｯｸUB" pitchFamily="50" charset="-128"/>
            </a:endParaRPr>
          </a:p>
          <a:p>
            <a:r>
              <a:rPr lang="en-US" altLang="ja-JP" dirty="0" smtClean="0">
                <a:latin typeface="HGS創英角ｺﾞｼｯｸUB" pitchFamily="50" charset="-128"/>
                <a:ea typeface="HGS創英角ｺﾞｼｯｸUB" pitchFamily="50" charset="-128"/>
              </a:rPr>
              <a:t>(</a:t>
            </a:r>
            <a:r>
              <a:rPr lang="ja-JP" altLang="en-US" dirty="0" smtClean="0">
                <a:latin typeface="HGS創英角ｺﾞｼｯｸUB" pitchFamily="50" charset="-128"/>
                <a:ea typeface="HGS創英角ｺﾞｼｯｸUB" pitchFamily="50" charset="-128"/>
              </a:rPr>
              <a:t>より大きな研究成果）</a:t>
            </a:r>
            <a:endParaRPr lang="ja-JP" altLang="en-US" dirty="0">
              <a:latin typeface="HGS創英角ｺﾞｼｯｸUB" pitchFamily="50" charset="-128"/>
              <a:ea typeface="HGS創英角ｺﾞｼｯｸUB" pitchFamily="50" charset="-128"/>
            </a:endParaRPr>
          </a:p>
        </p:txBody>
      </p:sp>
      <p:sp>
        <p:nvSpPr>
          <p:cNvPr id="7" name="円/楕円 6"/>
          <p:cNvSpPr/>
          <p:nvPr/>
        </p:nvSpPr>
        <p:spPr bwMode="auto">
          <a:xfrm>
            <a:off x="5004048" y="2060848"/>
            <a:ext cx="3888432" cy="1656184"/>
          </a:xfrm>
          <a:prstGeom prst="ellipse">
            <a:avLst/>
          </a:prstGeom>
        </p:spPr>
        <p:style>
          <a:lnRef idx="0">
            <a:schemeClr val="accent1"/>
          </a:lnRef>
          <a:fillRef idx="3">
            <a:schemeClr val="accent1"/>
          </a:fillRef>
          <a:effectRef idx="3">
            <a:schemeClr val="accent1"/>
          </a:effectRef>
          <a:fontRef idx="minor">
            <a:schemeClr val="lt1"/>
          </a:fontRef>
        </p:style>
        <p:txBody>
          <a:bodyPr anchor="ctr"/>
          <a:lstStyle/>
          <a:p>
            <a:pPr fontAlgn="auto">
              <a:spcBef>
                <a:spcPts val="0"/>
              </a:spcBef>
              <a:spcAft>
                <a:spcPts val="0"/>
              </a:spcAft>
              <a:defRPr/>
            </a:pPr>
            <a:r>
              <a:rPr lang="ja-JP" altLang="en-US" dirty="0" smtClean="0">
                <a:solidFill>
                  <a:schemeClr val="bg1"/>
                </a:solidFill>
                <a:latin typeface="HGS創英角ｺﾞｼｯｸUB" pitchFamily="50" charset="-128"/>
                <a:ea typeface="HGS創英角ｺﾞｼｯｸUB" pitchFamily="50" charset="-128"/>
              </a:rPr>
              <a:t>・計算機リソースへの</a:t>
            </a:r>
            <a:endParaRPr lang="en-US" altLang="ja-JP" dirty="0" smtClean="0">
              <a:solidFill>
                <a:schemeClr val="bg1"/>
              </a:solidFill>
              <a:latin typeface="HGS創英角ｺﾞｼｯｸUB" pitchFamily="50" charset="-128"/>
              <a:ea typeface="HGS創英角ｺﾞｼｯｸUB" pitchFamily="50" charset="-128"/>
            </a:endParaRPr>
          </a:p>
          <a:p>
            <a:pPr fontAlgn="auto">
              <a:spcBef>
                <a:spcPts val="0"/>
              </a:spcBef>
              <a:spcAft>
                <a:spcPts val="0"/>
              </a:spcAft>
              <a:defRPr/>
            </a:pPr>
            <a:r>
              <a:rPr lang="ja-JP" altLang="en-US" dirty="0" smtClean="0">
                <a:solidFill>
                  <a:schemeClr val="bg1"/>
                </a:solidFill>
                <a:latin typeface="HGS創英角ｺﾞｼｯｸUB" pitchFamily="50" charset="-128"/>
                <a:ea typeface="HGS創英角ｺﾞｼｯｸUB" pitchFamily="50" charset="-128"/>
              </a:rPr>
              <a:t>　投資削減</a:t>
            </a:r>
            <a:endParaRPr lang="en-US" altLang="ja-JP" dirty="0" smtClean="0">
              <a:solidFill>
                <a:schemeClr val="bg1"/>
              </a:solidFill>
              <a:latin typeface="HGS創英角ｺﾞｼｯｸUB" pitchFamily="50" charset="-128"/>
              <a:ea typeface="HGS創英角ｺﾞｼｯｸUB" pitchFamily="50" charset="-128"/>
            </a:endParaRPr>
          </a:p>
          <a:p>
            <a:pPr fontAlgn="auto">
              <a:spcBef>
                <a:spcPts val="0"/>
              </a:spcBef>
              <a:spcAft>
                <a:spcPts val="0"/>
              </a:spcAft>
              <a:defRPr/>
            </a:pPr>
            <a:r>
              <a:rPr lang="ja-JP" altLang="en-US" dirty="0" smtClean="0">
                <a:solidFill>
                  <a:schemeClr val="bg1"/>
                </a:solidFill>
                <a:latin typeface="HGS創英角ｺﾞｼｯｸUB" pitchFamily="50" charset="-128"/>
                <a:ea typeface="HGS創英角ｺﾞｼｯｸUB" pitchFamily="50" charset="-128"/>
              </a:rPr>
              <a:t>・大規模実験環境構築</a:t>
            </a:r>
            <a:r>
              <a:rPr lang="en-US" altLang="ja-JP" dirty="0" smtClean="0">
                <a:solidFill>
                  <a:schemeClr val="bg1"/>
                </a:solidFill>
                <a:latin typeface="HGS創英角ｺﾞｼｯｸUB" pitchFamily="50" charset="-128"/>
                <a:ea typeface="HGS創英角ｺﾞｼｯｸUB" pitchFamily="50" charset="-128"/>
              </a:rPr>
              <a:t>/</a:t>
            </a:r>
          </a:p>
          <a:p>
            <a:pPr fontAlgn="auto">
              <a:spcBef>
                <a:spcPts val="0"/>
              </a:spcBef>
              <a:spcAft>
                <a:spcPts val="0"/>
              </a:spcAft>
              <a:defRPr/>
            </a:pPr>
            <a:r>
              <a:rPr lang="ja-JP" altLang="en-US" dirty="0" smtClean="0">
                <a:solidFill>
                  <a:schemeClr val="bg1"/>
                </a:solidFill>
                <a:latin typeface="HGS創英角ｺﾞｼｯｸUB" pitchFamily="50" charset="-128"/>
                <a:ea typeface="HGS創英角ｺﾞｼｯｸUB" pitchFamily="50" charset="-128"/>
              </a:rPr>
              <a:t>　運用の作業軽減</a:t>
            </a:r>
            <a:endParaRPr lang="en-US" altLang="ja-JP" dirty="0" smtClean="0">
              <a:solidFill>
                <a:schemeClr val="bg1"/>
              </a:solidFill>
              <a:latin typeface="HGS創英角ｺﾞｼｯｸUB" pitchFamily="50" charset="-128"/>
              <a:ea typeface="HGS創英角ｺﾞｼｯｸUB" pitchFamily="50" charset="-128"/>
            </a:endParaRPr>
          </a:p>
        </p:txBody>
      </p:sp>
      <p:sp>
        <p:nvSpPr>
          <p:cNvPr id="8" name="テキスト ボックス 18"/>
          <p:cNvSpPr txBox="1">
            <a:spLocks noChangeArrowheads="1"/>
          </p:cNvSpPr>
          <p:nvPr/>
        </p:nvSpPr>
        <p:spPr bwMode="auto">
          <a:xfrm>
            <a:off x="5652120" y="908720"/>
            <a:ext cx="2952328" cy="1077218"/>
          </a:xfrm>
          <a:prstGeom prst="rect">
            <a:avLst/>
          </a:prstGeom>
          <a:noFill/>
          <a:ln w="9525">
            <a:noFill/>
            <a:miter lim="800000"/>
            <a:headEnd/>
            <a:tailEnd/>
          </a:ln>
        </p:spPr>
        <p:txBody>
          <a:bodyPr wrap="square">
            <a:spAutoFit/>
          </a:bodyPr>
          <a:lstStyle/>
          <a:p>
            <a:r>
              <a:rPr lang="ja-JP" altLang="en-US" dirty="0" smtClean="0">
                <a:latin typeface="HGS創英角ｺﾞｼｯｸUB" pitchFamily="50" charset="-128"/>
                <a:ea typeface="HGS創英角ｺﾞｼｯｸUB" pitchFamily="50" charset="-128"/>
              </a:rPr>
              <a:t>研究者側</a:t>
            </a:r>
            <a:r>
              <a:rPr lang="ja-JP" altLang="en-US" dirty="0">
                <a:latin typeface="HGS創英角ｺﾞｼｯｸUB" pitchFamily="50" charset="-128"/>
                <a:ea typeface="HGS創英角ｺﾞｼｯｸUB" pitchFamily="50" charset="-128"/>
              </a:rPr>
              <a:t>の</a:t>
            </a:r>
            <a:r>
              <a:rPr lang="ja-JP" altLang="en-US" dirty="0" smtClean="0">
                <a:latin typeface="HGS創英角ｺﾞｼｯｸUB" pitchFamily="50" charset="-128"/>
                <a:ea typeface="HGS創英角ｺﾞｼｯｸUB" pitchFamily="50" charset="-128"/>
              </a:rPr>
              <a:t>要求：</a:t>
            </a:r>
            <a:endParaRPr lang="en-US" altLang="ja-JP" dirty="0" smtClean="0">
              <a:latin typeface="HGS創英角ｺﾞｼｯｸUB" pitchFamily="50" charset="-128"/>
              <a:ea typeface="HGS創英角ｺﾞｼｯｸUB" pitchFamily="50" charset="-128"/>
            </a:endParaRPr>
          </a:p>
          <a:p>
            <a:r>
              <a:rPr lang="ja-JP" altLang="en-US" sz="2800" dirty="0" smtClean="0">
                <a:latin typeface="HGS創英角ｺﾞｼｯｸUB" pitchFamily="50" charset="-128"/>
                <a:ea typeface="HGS創英角ｺﾞｼｯｸUB" pitchFamily="50" charset="-128"/>
              </a:rPr>
              <a:t>投資対効果向上</a:t>
            </a:r>
            <a:endParaRPr lang="en-US" altLang="ja-JP" sz="2800" dirty="0" smtClean="0">
              <a:latin typeface="HGS創英角ｺﾞｼｯｸUB" pitchFamily="50" charset="-128"/>
              <a:ea typeface="HGS創英角ｺﾞｼｯｸUB" pitchFamily="50" charset="-128"/>
            </a:endParaRPr>
          </a:p>
          <a:p>
            <a:r>
              <a:rPr lang="ja-JP" altLang="en-US" dirty="0" smtClean="0">
                <a:latin typeface="HGS創英角ｺﾞｼｯｸUB" pitchFamily="50" charset="-128"/>
                <a:ea typeface="HGS創英角ｺﾞｼｯｸUB" pitchFamily="50" charset="-128"/>
              </a:rPr>
              <a:t>（安くて早くて簡単）　</a:t>
            </a:r>
            <a:endParaRPr lang="ja-JP" altLang="en-US" dirty="0">
              <a:latin typeface="HGS創英角ｺﾞｼｯｸUB" pitchFamily="50" charset="-128"/>
              <a:ea typeface="HGS創英角ｺﾞｼｯｸUB" pitchFamily="50" charset="-128"/>
            </a:endParaRPr>
          </a:p>
        </p:txBody>
      </p:sp>
      <p:sp>
        <p:nvSpPr>
          <p:cNvPr id="9" name="角丸四角形 8"/>
          <p:cNvSpPr/>
          <p:nvPr/>
        </p:nvSpPr>
        <p:spPr>
          <a:xfrm>
            <a:off x="2123728" y="5085184"/>
            <a:ext cx="5184576" cy="1179512"/>
          </a:xfrm>
          <a:prstGeom prst="roundRect">
            <a:avLst>
              <a:gd name="adj" fmla="val 12132"/>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2400" dirty="0" smtClean="0">
                <a:latin typeface="HGS創英角ｺﾞｼｯｸUB" pitchFamily="50" charset="-128"/>
                <a:ea typeface="HGS創英角ｺﾞｼｯｸUB" pitchFamily="50" charset="-128"/>
              </a:rPr>
              <a:t>・物理マシン相当の安定的性能確保</a:t>
            </a:r>
            <a:endParaRPr lang="en-US" altLang="ja-JP" sz="2400" dirty="0" smtClean="0">
              <a:latin typeface="HGS創英角ｺﾞｼｯｸUB" pitchFamily="50" charset="-128"/>
              <a:ea typeface="HGS創英角ｺﾞｼｯｸUB" pitchFamily="50" charset="-128"/>
            </a:endParaRPr>
          </a:p>
          <a:p>
            <a:r>
              <a:rPr lang="ja-JP" altLang="en-US" sz="2400" dirty="0" smtClean="0">
                <a:latin typeface="HGS創英角ｺﾞｼｯｸUB" pitchFamily="50" charset="-128"/>
                <a:ea typeface="HGS創英角ｺﾞｼｯｸUB" pitchFamily="50" charset="-128"/>
              </a:rPr>
              <a:t>・既存計算機リソースとの融合</a:t>
            </a:r>
            <a:endParaRPr lang="en-US" altLang="ja-JP" sz="2400" dirty="0" smtClean="0">
              <a:latin typeface="HGS創英角ｺﾞｼｯｸUB" pitchFamily="50" charset="-128"/>
              <a:ea typeface="HGS創英角ｺﾞｼｯｸUB" pitchFamily="50" charset="-128"/>
            </a:endParaRPr>
          </a:p>
        </p:txBody>
      </p:sp>
      <p:sp>
        <p:nvSpPr>
          <p:cNvPr id="10" name="タイトル 1"/>
          <p:cNvSpPr txBox="1">
            <a:spLocks/>
          </p:cNvSpPr>
          <p:nvPr/>
        </p:nvSpPr>
        <p:spPr>
          <a:xfrm>
            <a:off x="683568" y="3789040"/>
            <a:ext cx="8229600" cy="692696"/>
          </a:xfrm>
          <a:prstGeom prst="rect">
            <a:avLst/>
          </a:prstGeom>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1" lang="ja-JP" altLang="en-US" sz="3600" b="0" i="0" u="none" strike="noStrike" kern="1200" cap="none" spc="0" normalizeH="0" baseline="0" noProof="0" dirty="0" smtClean="0">
                <a:ln>
                  <a:noFill/>
                </a:ln>
                <a:solidFill>
                  <a:schemeClr val="tx1"/>
                </a:solidFill>
                <a:effectLst/>
                <a:uLnTx/>
                <a:uFillTx/>
                <a:latin typeface="HGS創英角ｺﾞｼｯｸUB" pitchFamily="50" charset="-128"/>
                <a:ea typeface="HGS創英角ｺﾞｼｯｸUB" pitchFamily="50" charset="-128"/>
                <a:cs typeface="+mj-cs"/>
              </a:rPr>
              <a:t>クラウドの導入により</a:t>
            </a:r>
            <a:r>
              <a:rPr lang="ja-JP" altLang="en-US" sz="3600" dirty="0" smtClean="0">
                <a:latin typeface="HGS創英角ｺﾞｼｯｸUB" pitchFamily="50" charset="-128"/>
                <a:ea typeface="HGS創英角ｺﾞｼｯｸUB" pitchFamily="50" charset="-128"/>
                <a:cs typeface="+mj-cs"/>
              </a:rPr>
              <a:t>一挙</a:t>
            </a:r>
            <a:r>
              <a:rPr kumimoji="1" lang="ja-JP" altLang="en-US" sz="3600" b="0" i="0" u="none" strike="noStrike" kern="1200" cap="none" spc="0" normalizeH="0" baseline="0" noProof="0" dirty="0" smtClean="0">
                <a:ln>
                  <a:noFill/>
                </a:ln>
                <a:solidFill>
                  <a:schemeClr val="tx1"/>
                </a:solidFill>
                <a:effectLst/>
                <a:uLnTx/>
                <a:uFillTx/>
                <a:latin typeface="HGS創英角ｺﾞｼｯｸUB" pitchFamily="50" charset="-128"/>
                <a:ea typeface="HGS創英角ｺﾞｼｯｸUB" pitchFamily="50" charset="-128"/>
                <a:cs typeface="+mj-cs"/>
              </a:rPr>
              <a:t>解決？</a:t>
            </a:r>
            <a:endParaRPr kumimoji="1" lang="en-US" altLang="ja-JP" sz="3600" b="0" i="0" u="none" strike="noStrike" kern="1200" cap="none" spc="0" normalizeH="0" baseline="0" noProof="0" dirty="0" smtClean="0">
              <a:ln>
                <a:noFill/>
              </a:ln>
              <a:solidFill>
                <a:schemeClr val="tx1"/>
              </a:solidFill>
              <a:effectLst/>
              <a:uLnTx/>
              <a:uFillTx/>
              <a:latin typeface="HGS創英角ｺﾞｼｯｸUB" pitchFamily="50" charset="-128"/>
              <a:ea typeface="HGS創英角ｺﾞｼｯｸUB" pitchFamily="50" charset="-128"/>
              <a:cs typeface="+mj-cs"/>
            </a:endParaRPr>
          </a:p>
        </p:txBody>
      </p:sp>
      <p:sp>
        <p:nvSpPr>
          <p:cNvPr id="11" name="テキスト ボックス 18"/>
          <p:cNvSpPr txBox="1">
            <a:spLocks noChangeArrowheads="1"/>
          </p:cNvSpPr>
          <p:nvPr/>
        </p:nvSpPr>
        <p:spPr bwMode="auto">
          <a:xfrm>
            <a:off x="2411760" y="4509120"/>
            <a:ext cx="5184576" cy="523220"/>
          </a:xfrm>
          <a:prstGeom prst="rect">
            <a:avLst/>
          </a:prstGeom>
          <a:noFill/>
          <a:ln w="9525">
            <a:noFill/>
            <a:miter lim="800000"/>
            <a:headEnd/>
            <a:tailEnd/>
          </a:ln>
        </p:spPr>
        <p:txBody>
          <a:bodyPr wrap="square">
            <a:spAutoFit/>
          </a:bodyPr>
          <a:lstStyle/>
          <a:p>
            <a:r>
              <a:rPr lang="ja-JP" altLang="en-US" dirty="0" smtClean="0">
                <a:latin typeface="HGS創英角ｺﾞｼｯｸUB" pitchFamily="50" charset="-128"/>
                <a:ea typeface="HGS創英角ｺﾞｼｯｸUB" pitchFamily="50" charset="-128"/>
              </a:rPr>
              <a:t>いいえ、以下のような </a:t>
            </a:r>
            <a:r>
              <a:rPr lang="ja-JP" altLang="en-US" sz="2800" dirty="0" smtClean="0">
                <a:latin typeface="HGS創英角ｺﾞｼｯｸUB" pitchFamily="50" charset="-128"/>
                <a:ea typeface="HGS創英角ｺﾞｼｯｸUB" pitchFamily="50" charset="-128"/>
              </a:rPr>
              <a:t>課題 </a:t>
            </a:r>
            <a:r>
              <a:rPr lang="ja-JP" altLang="en-US" dirty="0" smtClean="0">
                <a:latin typeface="HGS創英角ｺﾞｼｯｸUB" pitchFamily="50" charset="-128"/>
                <a:ea typeface="HGS創英角ｺﾞｼｯｸUB" pitchFamily="50" charset="-128"/>
              </a:rPr>
              <a:t>があります。　</a:t>
            </a:r>
            <a:endParaRPr lang="ja-JP" altLang="en-US" dirty="0">
              <a:latin typeface="HGS創英角ｺﾞｼｯｸUB" pitchFamily="50" charset="-128"/>
              <a:ea typeface="HGS創英角ｺﾞｼｯｸUB" pitchFamily="50" charset="-128"/>
            </a:endParaRPr>
          </a:p>
        </p:txBody>
      </p:sp>
      <p:sp>
        <p:nvSpPr>
          <p:cNvPr id="12" name="タイトル 1"/>
          <p:cNvSpPr txBox="1">
            <a:spLocks/>
          </p:cNvSpPr>
          <p:nvPr/>
        </p:nvSpPr>
        <p:spPr>
          <a:xfrm>
            <a:off x="179512" y="188640"/>
            <a:ext cx="5832648" cy="692696"/>
          </a:xfrm>
          <a:prstGeom prst="rect">
            <a:avLst/>
          </a:prstGeom>
        </p:spPr>
        <p:txBody>
          <a:bodyPr/>
          <a:lstStyle/>
          <a:p>
            <a:pPr marL="0" marR="0" lvl="0" indent="0" defTabSz="914400" rtl="0" eaLnBrk="0" fontAlgn="base" latinLnBrk="0" hangingPunct="0">
              <a:lnSpc>
                <a:spcPct val="100000"/>
              </a:lnSpc>
              <a:spcBef>
                <a:spcPct val="0"/>
              </a:spcBef>
              <a:spcAft>
                <a:spcPct val="0"/>
              </a:spcAft>
              <a:buClrTx/>
              <a:buSzTx/>
              <a:buFontTx/>
              <a:buNone/>
              <a:tabLst/>
              <a:defRPr/>
            </a:pPr>
            <a:r>
              <a:rPr kumimoji="1" lang="ja-JP" altLang="en-US" sz="3600" b="0" i="0" u="none" strike="noStrike" kern="1200" cap="none" spc="0" normalizeH="0" baseline="0" noProof="0" dirty="0" smtClean="0">
                <a:ln>
                  <a:noFill/>
                </a:ln>
                <a:solidFill>
                  <a:schemeClr val="tx1"/>
                </a:solidFill>
                <a:effectLst/>
                <a:uLnTx/>
                <a:uFillTx/>
                <a:latin typeface="HGS創英角ｺﾞｼｯｸUB" pitchFamily="50" charset="-128"/>
                <a:ea typeface="HGS創英角ｺﾞｼｯｸUB" pitchFamily="50" charset="-128"/>
                <a:cs typeface="+mj-cs"/>
              </a:rPr>
              <a:t>研究クラウド構築の背景</a:t>
            </a:r>
          </a:p>
        </p:txBody>
      </p:sp>
      <p:sp>
        <p:nvSpPr>
          <p:cNvPr id="13" name="スライド番号プレースホルダ 2"/>
          <p:cNvSpPr>
            <a:spLocks noGrp="1"/>
          </p:cNvSpPr>
          <p:nvPr>
            <p:ph type="sldNum" sz="quarter" idx="10"/>
          </p:nvPr>
        </p:nvSpPr>
        <p:spPr>
          <a:xfrm>
            <a:off x="8572500" y="6643688"/>
            <a:ext cx="500063" cy="142875"/>
          </a:xfrm>
        </p:spPr>
        <p:txBody>
          <a:bodyPr/>
          <a:lstStyle/>
          <a:p>
            <a:pPr>
              <a:defRPr/>
            </a:pPr>
            <a:fld id="{2D49EB63-8A47-42A8-B1AF-7D6D75D2383C}" type="slidenum">
              <a:rPr lang="ja-JP" altLang="en-US" smtClean="0"/>
              <a:pPr>
                <a:defRPr/>
              </a:pPr>
              <a:t>21</a:t>
            </a:fld>
            <a:endParaRPr lang="ja-JP" altLang="en-US" dirty="0"/>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5" name="グループ化 54"/>
          <p:cNvGrpSpPr/>
          <p:nvPr/>
        </p:nvGrpSpPr>
        <p:grpSpPr>
          <a:xfrm>
            <a:off x="5348164" y="1268760"/>
            <a:ext cx="3688332" cy="1152128"/>
            <a:chOff x="467544" y="1628800"/>
            <a:chExt cx="3688332" cy="1152128"/>
          </a:xfrm>
        </p:grpSpPr>
        <p:sp>
          <p:nvSpPr>
            <p:cNvPr id="56" name="正方形/長方形 55"/>
            <p:cNvSpPr/>
            <p:nvPr/>
          </p:nvSpPr>
          <p:spPr>
            <a:xfrm>
              <a:off x="467544" y="1628800"/>
              <a:ext cx="3528392" cy="115212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57" name="Picture 8" descr="MCj04289690000[1]"/>
            <p:cNvPicPr>
              <a:picLocks noChangeAspect="1" noChangeArrowheads="1"/>
            </p:cNvPicPr>
            <p:nvPr/>
          </p:nvPicPr>
          <p:blipFill>
            <a:blip r:embed="rId2" cstate="print"/>
            <a:srcRect/>
            <a:stretch>
              <a:fillRect/>
            </a:stretch>
          </p:blipFill>
          <p:spPr bwMode="auto">
            <a:xfrm>
              <a:off x="1691680" y="1772816"/>
              <a:ext cx="428625" cy="595312"/>
            </a:xfrm>
            <a:prstGeom prst="rect">
              <a:avLst/>
            </a:prstGeom>
            <a:noFill/>
            <a:ln w="9525">
              <a:noFill/>
              <a:miter lim="800000"/>
              <a:headEnd/>
              <a:tailEnd/>
            </a:ln>
          </p:spPr>
        </p:pic>
        <p:pic>
          <p:nvPicPr>
            <p:cNvPr id="58" name="Picture 8" descr="MCj04289690000[1]"/>
            <p:cNvPicPr>
              <a:picLocks noChangeAspect="1" noChangeArrowheads="1"/>
            </p:cNvPicPr>
            <p:nvPr/>
          </p:nvPicPr>
          <p:blipFill>
            <a:blip r:embed="rId2" cstate="print"/>
            <a:srcRect/>
            <a:stretch>
              <a:fillRect/>
            </a:stretch>
          </p:blipFill>
          <p:spPr bwMode="auto">
            <a:xfrm>
              <a:off x="2075855" y="1772816"/>
              <a:ext cx="428625" cy="595312"/>
            </a:xfrm>
            <a:prstGeom prst="rect">
              <a:avLst/>
            </a:prstGeom>
            <a:noFill/>
            <a:ln w="9525">
              <a:noFill/>
              <a:miter lim="800000"/>
              <a:headEnd/>
              <a:tailEnd/>
            </a:ln>
          </p:spPr>
        </p:pic>
        <p:pic>
          <p:nvPicPr>
            <p:cNvPr id="59" name="Picture 8" descr="MCj04289690000[1]"/>
            <p:cNvPicPr>
              <a:picLocks noChangeAspect="1" noChangeArrowheads="1"/>
            </p:cNvPicPr>
            <p:nvPr/>
          </p:nvPicPr>
          <p:blipFill>
            <a:blip r:embed="rId2" cstate="print"/>
            <a:srcRect/>
            <a:stretch>
              <a:fillRect/>
            </a:stretch>
          </p:blipFill>
          <p:spPr bwMode="auto">
            <a:xfrm>
              <a:off x="2425105" y="1772816"/>
              <a:ext cx="428625" cy="595312"/>
            </a:xfrm>
            <a:prstGeom prst="rect">
              <a:avLst/>
            </a:prstGeom>
            <a:noFill/>
            <a:ln w="9525">
              <a:noFill/>
              <a:miter lim="800000"/>
              <a:headEnd/>
              <a:tailEnd/>
            </a:ln>
          </p:spPr>
        </p:pic>
        <p:sp>
          <p:nvSpPr>
            <p:cNvPr id="60" name="テキスト ボックス 23"/>
            <p:cNvSpPr txBox="1">
              <a:spLocks noChangeArrowheads="1"/>
            </p:cNvSpPr>
            <p:nvPr/>
          </p:nvSpPr>
          <p:spPr bwMode="auto">
            <a:xfrm>
              <a:off x="1804393" y="2358603"/>
              <a:ext cx="966787" cy="277813"/>
            </a:xfrm>
            <a:prstGeom prst="rect">
              <a:avLst/>
            </a:prstGeom>
            <a:noFill/>
            <a:ln w="9525">
              <a:noFill/>
              <a:miter lim="800000"/>
              <a:headEnd/>
              <a:tailEnd/>
            </a:ln>
          </p:spPr>
          <p:txBody>
            <a:bodyPr>
              <a:spAutoFit/>
            </a:bodyPr>
            <a:lstStyle/>
            <a:p>
              <a:r>
                <a:rPr lang="ja-JP" altLang="en-US" sz="1200" dirty="0">
                  <a:latin typeface="HGS創英角ｺﾞｼｯｸUB" pitchFamily="50" charset="-128"/>
                  <a:ea typeface="HGS創英角ｺﾞｼｯｸUB" pitchFamily="50" charset="-128"/>
                </a:rPr>
                <a:t>物理マシン</a:t>
              </a:r>
            </a:p>
          </p:txBody>
        </p:sp>
        <p:pic>
          <p:nvPicPr>
            <p:cNvPr id="61" name="Picture 6"/>
            <p:cNvPicPr>
              <a:picLocks noChangeAspect="1" noChangeArrowheads="1"/>
            </p:cNvPicPr>
            <p:nvPr/>
          </p:nvPicPr>
          <p:blipFill>
            <a:blip r:embed="rId3" cstate="print"/>
            <a:srcRect/>
            <a:stretch>
              <a:fillRect/>
            </a:stretch>
          </p:blipFill>
          <p:spPr bwMode="auto">
            <a:xfrm>
              <a:off x="683568" y="1700808"/>
              <a:ext cx="712788" cy="571500"/>
            </a:xfrm>
            <a:prstGeom prst="rect">
              <a:avLst/>
            </a:prstGeom>
            <a:noFill/>
            <a:ln w="9525" algn="ctr">
              <a:noFill/>
              <a:miter lim="800000"/>
              <a:headEnd/>
              <a:tailEnd/>
            </a:ln>
          </p:spPr>
        </p:pic>
        <p:sp>
          <p:nvSpPr>
            <p:cNvPr id="62" name="テキスト ボックス 25"/>
            <p:cNvSpPr txBox="1">
              <a:spLocks noChangeArrowheads="1"/>
            </p:cNvSpPr>
            <p:nvPr/>
          </p:nvSpPr>
          <p:spPr bwMode="auto">
            <a:xfrm>
              <a:off x="611560" y="2348880"/>
              <a:ext cx="1295375" cy="276999"/>
            </a:xfrm>
            <a:prstGeom prst="rect">
              <a:avLst/>
            </a:prstGeom>
            <a:noFill/>
            <a:ln w="9525">
              <a:noFill/>
              <a:miter lim="800000"/>
              <a:headEnd/>
              <a:tailEnd/>
            </a:ln>
          </p:spPr>
          <p:txBody>
            <a:bodyPr wrap="square">
              <a:spAutoFit/>
            </a:bodyPr>
            <a:lstStyle/>
            <a:p>
              <a:r>
                <a:rPr lang="ja-JP" altLang="en-US" sz="1200" dirty="0" smtClean="0">
                  <a:latin typeface="HGS創英角ｺﾞｼｯｸUB" pitchFamily="50" charset="-128"/>
                  <a:ea typeface="HGS創英角ｺﾞｼｯｸUB" pitchFamily="50" charset="-128"/>
                </a:rPr>
                <a:t>物理スイッチ</a:t>
              </a:r>
              <a:endParaRPr lang="ja-JP" altLang="en-US" sz="1200" dirty="0">
                <a:latin typeface="HGS創英角ｺﾞｼｯｸUB" pitchFamily="50" charset="-128"/>
                <a:ea typeface="HGS創英角ｺﾞｼｯｸUB" pitchFamily="50" charset="-128"/>
              </a:endParaRPr>
            </a:p>
          </p:txBody>
        </p:sp>
        <p:sp>
          <p:nvSpPr>
            <p:cNvPr id="63" name="円柱 62"/>
            <p:cNvSpPr/>
            <p:nvPr/>
          </p:nvSpPr>
          <p:spPr>
            <a:xfrm>
              <a:off x="3203848" y="1916832"/>
              <a:ext cx="285752" cy="357190"/>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a:latin typeface="HGS創英角ｺﾞｼｯｸUB" pitchFamily="50" charset="-128"/>
                <a:ea typeface="HGS創英角ｺﾞｼｯｸUB" pitchFamily="50" charset="-128"/>
              </a:endParaRPr>
            </a:p>
          </p:txBody>
        </p:sp>
        <p:sp>
          <p:nvSpPr>
            <p:cNvPr id="64" name="テキスト ボックス 27"/>
            <p:cNvSpPr txBox="1">
              <a:spLocks noChangeArrowheads="1"/>
            </p:cNvSpPr>
            <p:nvPr/>
          </p:nvSpPr>
          <p:spPr bwMode="auto">
            <a:xfrm>
              <a:off x="2699792" y="2348880"/>
              <a:ext cx="1456084" cy="276999"/>
            </a:xfrm>
            <a:prstGeom prst="rect">
              <a:avLst/>
            </a:prstGeom>
            <a:noFill/>
            <a:ln w="9525">
              <a:noFill/>
              <a:miter lim="800000"/>
              <a:headEnd/>
              <a:tailEnd/>
            </a:ln>
          </p:spPr>
          <p:txBody>
            <a:bodyPr wrap="square">
              <a:spAutoFit/>
            </a:bodyPr>
            <a:lstStyle/>
            <a:p>
              <a:r>
                <a:rPr lang="ja-JP" altLang="en-US" sz="1200" dirty="0" smtClean="0">
                  <a:latin typeface="HGS創英角ｺﾞｼｯｸUB" pitchFamily="50" charset="-128"/>
                  <a:ea typeface="HGS創英角ｺﾞｼｯｸUB" pitchFamily="50" charset="-128"/>
                </a:rPr>
                <a:t>物理ストレージ</a:t>
              </a:r>
              <a:endParaRPr lang="ja-JP" altLang="en-US" sz="1200" dirty="0">
                <a:latin typeface="HGS創英角ｺﾞｼｯｸUB" pitchFamily="50" charset="-128"/>
                <a:ea typeface="HGS創英角ｺﾞｼｯｸUB" pitchFamily="50" charset="-128"/>
              </a:endParaRPr>
            </a:p>
          </p:txBody>
        </p:sp>
      </p:grpSp>
      <p:sp>
        <p:nvSpPr>
          <p:cNvPr id="2" name="タイトル 1"/>
          <p:cNvSpPr>
            <a:spLocks noGrp="1"/>
          </p:cNvSpPr>
          <p:nvPr>
            <p:ph type="title"/>
          </p:nvPr>
        </p:nvSpPr>
        <p:spPr>
          <a:xfrm>
            <a:off x="179512" y="188640"/>
            <a:ext cx="8229600" cy="582594"/>
          </a:xfrm>
        </p:spPr>
        <p:txBody>
          <a:bodyPr/>
          <a:lstStyle/>
          <a:p>
            <a:r>
              <a:rPr kumimoji="1" lang="ja-JP" altLang="en-US" sz="4000" dirty="0" smtClean="0">
                <a:latin typeface="HGP創英角ｺﾞｼｯｸUB" pitchFamily="50" charset="-128"/>
                <a:ea typeface="HGP創英角ｺﾞｼｯｸUB" pitchFamily="50" charset="-128"/>
              </a:rPr>
              <a:t>研究環境構築ソリューションの現状</a:t>
            </a:r>
            <a:endParaRPr kumimoji="1" lang="ja-JP" altLang="en-US" sz="4000" dirty="0">
              <a:latin typeface="HGP創英角ｺﾞｼｯｸUB" pitchFamily="50" charset="-128"/>
              <a:ea typeface="HGP創英角ｺﾞｼｯｸUB" pitchFamily="50" charset="-128"/>
            </a:endParaRPr>
          </a:p>
        </p:txBody>
      </p:sp>
      <p:pic>
        <p:nvPicPr>
          <p:cNvPr id="5" name="Picture 8" descr="MCj04289690000[1]"/>
          <p:cNvPicPr>
            <a:picLocks noChangeAspect="1" noChangeArrowheads="1"/>
          </p:cNvPicPr>
          <p:nvPr/>
        </p:nvPicPr>
        <p:blipFill>
          <a:blip r:embed="rId2" cstate="print"/>
          <a:srcRect/>
          <a:stretch>
            <a:fillRect/>
          </a:stretch>
        </p:blipFill>
        <p:spPr bwMode="auto">
          <a:xfrm>
            <a:off x="2977530" y="5497984"/>
            <a:ext cx="428625" cy="595312"/>
          </a:xfrm>
          <a:prstGeom prst="rect">
            <a:avLst/>
          </a:prstGeom>
          <a:noFill/>
          <a:ln w="9525">
            <a:noFill/>
            <a:miter lim="800000"/>
            <a:headEnd/>
            <a:tailEnd/>
          </a:ln>
        </p:spPr>
      </p:pic>
      <p:pic>
        <p:nvPicPr>
          <p:cNvPr id="6" name="Picture 8" descr="MCj04289690000[1]"/>
          <p:cNvPicPr>
            <a:picLocks noChangeAspect="1" noChangeArrowheads="1"/>
          </p:cNvPicPr>
          <p:nvPr/>
        </p:nvPicPr>
        <p:blipFill>
          <a:blip r:embed="rId2" cstate="print"/>
          <a:srcRect/>
          <a:stretch>
            <a:fillRect/>
          </a:stretch>
        </p:blipFill>
        <p:spPr bwMode="auto">
          <a:xfrm>
            <a:off x="3361705" y="5497984"/>
            <a:ext cx="428625" cy="595312"/>
          </a:xfrm>
          <a:prstGeom prst="rect">
            <a:avLst/>
          </a:prstGeom>
          <a:noFill/>
          <a:ln w="9525">
            <a:noFill/>
            <a:miter lim="800000"/>
            <a:headEnd/>
            <a:tailEnd/>
          </a:ln>
        </p:spPr>
      </p:pic>
      <p:pic>
        <p:nvPicPr>
          <p:cNvPr id="7" name="Picture 8" descr="MCj04289690000[1]"/>
          <p:cNvPicPr>
            <a:picLocks noChangeAspect="1" noChangeArrowheads="1"/>
          </p:cNvPicPr>
          <p:nvPr/>
        </p:nvPicPr>
        <p:blipFill>
          <a:blip r:embed="rId2" cstate="print"/>
          <a:srcRect/>
          <a:stretch>
            <a:fillRect/>
          </a:stretch>
        </p:blipFill>
        <p:spPr bwMode="auto">
          <a:xfrm>
            <a:off x="3710955" y="5497984"/>
            <a:ext cx="428625" cy="595312"/>
          </a:xfrm>
          <a:prstGeom prst="rect">
            <a:avLst/>
          </a:prstGeom>
          <a:noFill/>
          <a:ln w="9525">
            <a:noFill/>
            <a:miter lim="800000"/>
            <a:headEnd/>
            <a:tailEnd/>
          </a:ln>
        </p:spPr>
      </p:pic>
      <p:sp>
        <p:nvSpPr>
          <p:cNvPr id="8" name="テキスト ボックス 6"/>
          <p:cNvSpPr txBox="1">
            <a:spLocks noChangeArrowheads="1"/>
          </p:cNvSpPr>
          <p:nvPr/>
        </p:nvSpPr>
        <p:spPr bwMode="auto">
          <a:xfrm>
            <a:off x="4283968" y="6093296"/>
            <a:ext cx="965200" cy="277813"/>
          </a:xfrm>
          <a:prstGeom prst="rect">
            <a:avLst/>
          </a:prstGeom>
          <a:noFill/>
          <a:ln w="9525">
            <a:noFill/>
            <a:miter lim="800000"/>
            <a:headEnd/>
            <a:tailEnd/>
          </a:ln>
        </p:spPr>
        <p:txBody>
          <a:bodyPr>
            <a:spAutoFit/>
          </a:bodyPr>
          <a:lstStyle/>
          <a:p>
            <a:r>
              <a:rPr lang="ja-JP" altLang="en-US" sz="1200" dirty="0">
                <a:latin typeface="HGS創英角ｺﾞｼｯｸUB" pitchFamily="50" charset="-128"/>
                <a:ea typeface="HGS創英角ｺﾞｼｯｸUB" pitchFamily="50" charset="-128"/>
              </a:rPr>
              <a:t>物理マシン</a:t>
            </a:r>
          </a:p>
        </p:txBody>
      </p:sp>
      <p:pic>
        <p:nvPicPr>
          <p:cNvPr id="9" name="Picture 6"/>
          <p:cNvPicPr>
            <a:picLocks noChangeAspect="1" noChangeArrowheads="1"/>
          </p:cNvPicPr>
          <p:nvPr/>
        </p:nvPicPr>
        <p:blipFill>
          <a:blip r:embed="rId3" cstate="print"/>
          <a:srcRect/>
          <a:stretch>
            <a:fillRect/>
          </a:stretch>
        </p:blipFill>
        <p:spPr bwMode="auto">
          <a:xfrm>
            <a:off x="1403648" y="5385215"/>
            <a:ext cx="712787" cy="571500"/>
          </a:xfrm>
          <a:prstGeom prst="rect">
            <a:avLst/>
          </a:prstGeom>
          <a:noFill/>
          <a:ln w="9525" algn="ctr">
            <a:noFill/>
            <a:miter lim="800000"/>
            <a:headEnd/>
            <a:tailEnd/>
          </a:ln>
        </p:spPr>
      </p:pic>
      <p:sp>
        <p:nvSpPr>
          <p:cNvPr id="10" name="円柱 9"/>
          <p:cNvSpPr/>
          <p:nvPr/>
        </p:nvSpPr>
        <p:spPr>
          <a:xfrm>
            <a:off x="6733999" y="5517232"/>
            <a:ext cx="285752" cy="357190"/>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a:latin typeface="HGS創英角ｺﾞｼｯｸUB" pitchFamily="50" charset="-128"/>
              <a:ea typeface="HGS創英角ｺﾞｼｯｸUB" pitchFamily="50" charset="-128"/>
            </a:endParaRPr>
          </a:p>
        </p:txBody>
      </p:sp>
      <p:sp>
        <p:nvSpPr>
          <p:cNvPr id="11" name="角丸四角形 10"/>
          <p:cNvSpPr/>
          <p:nvPr/>
        </p:nvSpPr>
        <p:spPr>
          <a:xfrm>
            <a:off x="1115120" y="4942303"/>
            <a:ext cx="6985272" cy="431800"/>
          </a:xfrm>
          <a:prstGeom prst="roundRect">
            <a:avLst/>
          </a:prstGeom>
        </p:spPr>
        <p:style>
          <a:lnRef idx="1">
            <a:schemeClr val="accent2"/>
          </a:lnRef>
          <a:fillRef idx="2">
            <a:schemeClr val="accent2"/>
          </a:fillRef>
          <a:effectRef idx="1">
            <a:schemeClr val="accent2"/>
          </a:effectRef>
          <a:fontRef idx="minor">
            <a:schemeClr val="dk1"/>
          </a:fontRef>
        </p:style>
        <p:txBody>
          <a:bodyPr anchor="ctr"/>
          <a:lstStyle/>
          <a:p>
            <a:pPr algn="ctr" fontAlgn="auto">
              <a:spcBef>
                <a:spcPts val="0"/>
              </a:spcBef>
              <a:spcAft>
                <a:spcPts val="0"/>
              </a:spcAft>
              <a:defRPr/>
            </a:pPr>
            <a:r>
              <a:rPr lang="en-US" altLang="ja-JP" dirty="0" err="1">
                <a:latin typeface="HGS創英角ｺﾞｼｯｸUB" pitchFamily="50" charset="-128"/>
                <a:ea typeface="HGS創英角ｺﾞｼｯｸUB" pitchFamily="50" charset="-128"/>
              </a:rPr>
              <a:t>IaaS</a:t>
            </a:r>
            <a:endParaRPr lang="ja-JP" altLang="en-US" dirty="0">
              <a:latin typeface="HGS創英角ｺﾞｼｯｸUB" pitchFamily="50" charset="-128"/>
              <a:ea typeface="HGS創英角ｺﾞｼｯｸUB" pitchFamily="50" charset="-128"/>
            </a:endParaRPr>
          </a:p>
        </p:txBody>
      </p:sp>
      <p:sp>
        <p:nvSpPr>
          <p:cNvPr id="12" name="正方形/長方形 11"/>
          <p:cNvSpPr/>
          <p:nvPr/>
        </p:nvSpPr>
        <p:spPr>
          <a:xfrm>
            <a:off x="1403648" y="4294652"/>
            <a:ext cx="576064" cy="504056"/>
          </a:xfrm>
          <a:prstGeom prst="rect">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r>
              <a:rPr lang="en-US" altLang="ja-JP" dirty="0">
                <a:latin typeface="HGS創英角ｺﾞｼｯｸUB" pitchFamily="50" charset="-128"/>
                <a:ea typeface="HGS創英角ｺﾞｼｯｸUB" pitchFamily="50" charset="-128"/>
              </a:rPr>
              <a:t>VM</a:t>
            </a:r>
            <a:endParaRPr lang="ja-JP" altLang="en-US" dirty="0">
              <a:latin typeface="HGS創英角ｺﾞｼｯｸUB" pitchFamily="50" charset="-128"/>
              <a:ea typeface="HGS創英角ｺﾞｼｯｸUB" pitchFamily="50" charset="-128"/>
            </a:endParaRPr>
          </a:p>
        </p:txBody>
      </p:sp>
      <p:sp>
        <p:nvSpPr>
          <p:cNvPr id="13" name="正方形/長方形 12"/>
          <p:cNvSpPr/>
          <p:nvPr/>
        </p:nvSpPr>
        <p:spPr>
          <a:xfrm>
            <a:off x="2051720" y="4294652"/>
            <a:ext cx="576064" cy="504056"/>
          </a:xfrm>
          <a:prstGeom prst="rect">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r>
              <a:rPr lang="en-US" altLang="ja-JP" dirty="0">
                <a:latin typeface="HGS創英角ｺﾞｼｯｸUB" pitchFamily="50" charset="-128"/>
                <a:ea typeface="HGS創英角ｺﾞｼｯｸUB" pitchFamily="50" charset="-128"/>
              </a:rPr>
              <a:t>VM</a:t>
            </a:r>
            <a:endParaRPr lang="ja-JP" altLang="en-US" dirty="0">
              <a:latin typeface="HGS創英角ｺﾞｼｯｸUB" pitchFamily="50" charset="-128"/>
              <a:ea typeface="HGS創英角ｺﾞｼｯｸUB" pitchFamily="50" charset="-128"/>
            </a:endParaRPr>
          </a:p>
        </p:txBody>
      </p:sp>
      <p:sp>
        <p:nvSpPr>
          <p:cNvPr id="14" name="正方形/長方形 13"/>
          <p:cNvSpPr/>
          <p:nvPr/>
        </p:nvSpPr>
        <p:spPr>
          <a:xfrm>
            <a:off x="2699792" y="4294652"/>
            <a:ext cx="576064" cy="504056"/>
          </a:xfrm>
          <a:prstGeom prst="rect">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r>
              <a:rPr lang="en-US" altLang="ja-JP" dirty="0">
                <a:latin typeface="HGS創英角ｺﾞｼｯｸUB" pitchFamily="50" charset="-128"/>
                <a:ea typeface="HGS創英角ｺﾞｼｯｸUB" pitchFamily="50" charset="-128"/>
              </a:rPr>
              <a:t>VM</a:t>
            </a:r>
            <a:endParaRPr lang="ja-JP" altLang="en-US" dirty="0">
              <a:latin typeface="HGS創英角ｺﾞｼｯｸUB" pitchFamily="50" charset="-128"/>
              <a:ea typeface="HGS創英角ｺﾞｼｯｸUB" pitchFamily="50" charset="-128"/>
            </a:endParaRPr>
          </a:p>
        </p:txBody>
      </p:sp>
      <p:sp>
        <p:nvSpPr>
          <p:cNvPr id="15" name="テキスト ボックス 14"/>
          <p:cNvSpPr txBox="1"/>
          <p:nvPr/>
        </p:nvSpPr>
        <p:spPr>
          <a:xfrm>
            <a:off x="179512" y="3429000"/>
            <a:ext cx="4824536" cy="461665"/>
          </a:xfrm>
          <a:prstGeom prst="rect">
            <a:avLst/>
          </a:prstGeom>
          <a:noFill/>
        </p:spPr>
        <p:txBody>
          <a:bodyPr wrap="square">
            <a:spAutoFit/>
          </a:bodyPr>
          <a:lstStyle/>
          <a:p>
            <a:pPr fontAlgn="auto">
              <a:spcBef>
                <a:spcPts val="0"/>
              </a:spcBef>
              <a:spcAft>
                <a:spcPts val="0"/>
              </a:spcAft>
              <a:defRPr/>
            </a:pPr>
            <a:r>
              <a:rPr lang="ja-JP" altLang="en-US" sz="2400" b="1" dirty="0" smtClean="0">
                <a:latin typeface="HGS創英角ｺﾞｼｯｸUB" pitchFamily="50" charset="-128"/>
                <a:ea typeface="HGS創英角ｺﾞｼｯｸUB" pitchFamily="50" charset="-128"/>
              </a:rPr>
              <a:t>仮想マシンクラスタ提供 </a:t>
            </a:r>
            <a:r>
              <a:rPr lang="en-US" altLang="ja-JP" sz="2400" b="1" dirty="0" smtClean="0">
                <a:latin typeface="HGS創英角ｺﾞｼｯｸUB" pitchFamily="50" charset="-128"/>
                <a:ea typeface="HGS創英角ｺﾞｼｯｸUB" pitchFamily="50" charset="-128"/>
              </a:rPr>
              <a:t>by</a:t>
            </a:r>
            <a:r>
              <a:rPr lang="ja-JP" altLang="en-US" sz="2400" b="1" dirty="0" smtClean="0">
                <a:latin typeface="HGS創英角ｺﾞｼｯｸUB" pitchFamily="50" charset="-128"/>
                <a:ea typeface="HGS創英角ｺﾞｼｯｸUB" pitchFamily="50" charset="-128"/>
              </a:rPr>
              <a:t> </a:t>
            </a:r>
            <a:r>
              <a:rPr lang="en-US" altLang="ja-JP" sz="2400" b="1" dirty="0" err="1" smtClean="0">
                <a:latin typeface="HGS創英角ｺﾞｼｯｸUB" pitchFamily="50" charset="-128"/>
                <a:ea typeface="HGS創英角ｺﾞｼｯｸUB" pitchFamily="50" charset="-128"/>
              </a:rPr>
              <a:t>IaaS</a:t>
            </a:r>
            <a:endParaRPr lang="ja-JP" altLang="en-US" sz="2400" b="1" dirty="0">
              <a:latin typeface="HGS創英角ｺﾞｼｯｸUB" pitchFamily="50" charset="-128"/>
              <a:ea typeface="HGS創英角ｺﾞｼｯｸUB" pitchFamily="50" charset="-128"/>
            </a:endParaRPr>
          </a:p>
        </p:txBody>
      </p:sp>
      <p:grpSp>
        <p:nvGrpSpPr>
          <p:cNvPr id="44" name="グループ化 43"/>
          <p:cNvGrpSpPr/>
          <p:nvPr/>
        </p:nvGrpSpPr>
        <p:grpSpPr>
          <a:xfrm>
            <a:off x="307604" y="1844824"/>
            <a:ext cx="3688332" cy="1152128"/>
            <a:chOff x="467544" y="1628800"/>
            <a:chExt cx="3688332" cy="1152128"/>
          </a:xfrm>
        </p:grpSpPr>
        <p:sp>
          <p:nvSpPr>
            <p:cNvPr id="26" name="正方形/長方形 25"/>
            <p:cNvSpPr/>
            <p:nvPr/>
          </p:nvSpPr>
          <p:spPr>
            <a:xfrm>
              <a:off x="467544" y="1628800"/>
              <a:ext cx="3528392" cy="115212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7" name="Picture 8" descr="MCj04289690000[1]"/>
            <p:cNvPicPr>
              <a:picLocks noChangeAspect="1" noChangeArrowheads="1"/>
            </p:cNvPicPr>
            <p:nvPr/>
          </p:nvPicPr>
          <p:blipFill>
            <a:blip r:embed="rId2" cstate="print"/>
            <a:srcRect/>
            <a:stretch>
              <a:fillRect/>
            </a:stretch>
          </p:blipFill>
          <p:spPr bwMode="auto">
            <a:xfrm>
              <a:off x="1691680" y="1772816"/>
              <a:ext cx="428625" cy="595312"/>
            </a:xfrm>
            <a:prstGeom prst="rect">
              <a:avLst/>
            </a:prstGeom>
            <a:noFill/>
            <a:ln w="9525">
              <a:noFill/>
              <a:miter lim="800000"/>
              <a:headEnd/>
              <a:tailEnd/>
            </a:ln>
          </p:spPr>
        </p:pic>
        <p:pic>
          <p:nvPicPr>
            <p:cNvPr id="18" name="Picture 8" descr="MCj04289690000[1]"/>
            <p:cNvPicPr>
              <a:picLocks noChangeAspect="1" noChangeArrowheads="1"/>
            </p:cNvPicPr>
            <p:nvPr/>
          </p:nvPicPr>
          <p:blipFill>
            <a:blip r:embed="rId2" cstate="print"/>
            <a:srcRect/>
            <a:stretch>
              <a:fillRect/>
            </a:stretch>
          </p:blipFill>
          <p:spPr bwMode="auto">
            <a:xfrm>
              <a:off x="2075855" y="1772816"/>
              <a:ext cx="428625" cy="595312"/>
            </a:xfrm>
            <a:prstGeom prst="rect">
              <a:avLst/>
            </a:prstGeom>
            <a:noFill/>
            <a:ln w="9525">
              <a:noFill/>
              <a:miter lim="800000"/>
              <a:headEnd/>
              <a:tailEnd/>
            </a:ln>
          </p:spPr>
        </p:pic>
        <p:pic>
          <p:nvPicPr>
            <p:cNvPr id="19" name="Picture 8" descr="MCj04289690000[1]"/>
            <p:cNvPicPr>
              <a:picLocks noChangeAspect="1" noChangeArrowheads="1"/>
            </p:cNvPicPr>
            <p:nvPr/>
          </p:nvPicPr>
          <p:blipFill>
            <a:blip r:embed="rId2" cstate="print"/>
            <a:srcRect/>
            <a:stretch>
              <a:fillRect/>
            </a:stretch>
          </p:blipFill>
          <p:spPr bwMode="auto">
            <a:xfrm>
              <a:off x="2425105" y="1772816"/>
              <a:ext cx="428625" cy="595312"/>
            </a:xfrm>
            <a:prstGeom prst="rect">
              <a:avLst/>
            </a:prstGeom>
            <a:noFill/>
            <a:ln w="9525">
              <a:noFill/>
              <a:miter lim="800000"/>
              <a:headEnd/>
              <a:tailEnd/>
            </a:ln>
          </p:spPr>
        </p:pic>
        <p:sp>
          <p:nvSpPr>
            <p:cNvPr id="20" name="テキスト ボックス 23"/>
            <p:cNvSpPr txBox="1">
              <a:spLocks noChangeArrowheads="1"/>
            </p:cNvSpPr>
            <p:nvPr/>
          </p:nvSpPr>
          <p:spPr bwMode="auto">
            <a:xfrm>
              <a:off x="1804393" y="2358603"/>
              <a:ext cx="966787" cy="277813"/>
            </a:xfrm>
            <a:prstGeom prst="rect">
              <a:avLst/>
            </a:prstGeom>
            <a:noFill/>
            <a:ln w="9525">
              <a:noFill/>
              <a:miter lim="800000"/>
              <a:headEnd/>
              <a:tailEnd/>
            </a:ln>
          </p:spPr>
          <p:txBody>
            <a:bodyPr>
              <a:spAutoFit/>
            </a:bodyPr>
            <a:lstStyle/>
            <a:p>
              <a:r>
                <a:rPr lang="ja-JP" altLang="en-US" sz="1200" dirty="0">
                  <a:latin typeface="HGS創英角ｺﾞｼｯｸUB" pitchFamily="50" charset="-128"/>
                  <a:ea typeface="HGS創英角ｺﾞｼｯｸUB" pitchFamily="50" charset="-128"/>
                </a:rPr>
                <a:t>物理マシン</a:t>
              </a:r>
            </a:p>
          </p:txBody>
        </p:sp>
        <p:pic>
          <p:nvPicPr>
            <p:cNvPr id="21" name="Picture 6"/>
            <p:cNvPicPr>
              <a:picLocks noChangeAspect="1" noChangeArrowheads="1"/>
            </p:cNvPicPr>
            <p:nvPr/>
          </p:nvPicPr>
          <p:blipFill>
            <a:blip r:embed="rId3" cstate="print"/>
            <a:srcRect/>
            <a:stretch>
              <a:fillRect/>
            </a:stretch>
          </p:blipFill>
          <p:spPr bwMode="auto">
            <a:xfrm>
              <a:off x="683568" y="1700808"/>
              <a:ext cx="712788" cy="571500"/>
            </a:xfrm>
            <a:prstGeom prst="rect">
              <a:avLst/>
            </a:prstGeom>
            <a:noFill/>
            <a:ln w="9525" algn="ctr">
              <a:noFill/>
              <a:miter lim="800000"/>
              <a:headEnd/>
              <a:tailEnd/>
            </a:ln>
          </p:spPr>
        </p:pic>
        <p:sp>
          <p:nvSpPr>
            <p:cNvPr id="22" name="テキスト ボックス 25"/>
            <p:cNvSpPr txBox="1">
              <a:spLocks noChangeArrowheads="1"/>
            </p:cNvSpPr>
            <p:nvPr/>
          </p:nvSpPr>
          <p:spPr bwMode="auto">
            <a:xfrm>
              <a:off x="611560" y="2348880"/>
              <a:ext cx="1295375" cy="276999"/>
            </a:xfrm>
            <a:prstGeom prst="rect">
              <a:avLst/>
            </a:prstGeom>
            <a:noFill/>
            <a:ln w="9525">
              <a:noFill/>
              <a:miter lim="800000"/>
              <a:headEnd/>
              <a:tailEnd/>
            </a:ln>
          </p:spPr>
          <p:txBody>
            <a:bodyPr wrap="square">
              <a:spAutoFit/>
            </a:bodyPr>
            <a:lstStyle/>
            <a:p>
              <a:r>
                <a:rPr lang="ja-JP" altLang="en-US" sz="1200" dirty="0" smtClean="0">
                  <a:latin typeface="HGS創英角ｺﾞｼｯｸUB" pitchFamily="50" charset="-128"/>
                  <a:ea typeface="HGS創英角ｺﾞｼｯｸUB" pitchFamily="50" charset="-128"/>
                </a:rPr>
                <a:t>物理スイッチ</a:t>
              </a:r>
              <a:endParaRPr lang="ja-JP" altLang="en-US" sz="1200" dirty="0">
                <a:latin typeface="HGS創英角ｺﾞｼｯｸUB" pitchFamily="50" charset="-128"/>
                <a:ea typeface="HGS創英角ｺﾞｼｯｸUB" pitchFamily="50" charset="-128"/>
              </a:endParaRPr>
            </a:p>
          </p:txBody>
        </p:sp>
        <p:sp>
          <p:nvSpPr>
            <p:cNvPr id="23" name="円柱 22"/>
            <p:cNvSpPr/>
            <p:nvPr/>
          </p:nvSpPr>
          <p:spPr>
            <a:xfrm>
              <a:off x="3203848" y="1916832"/>
              <a:ext cx="285752" cy="357190"/>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a:latin typeface="HGS創英角ｺﾞｼｯｸUB" pitchFamily="50" charset="-128"/>
                <a:ea typeface="HGS創英角ｺﾞｼｯｸUB" pitchFamily="50" charset="-128"/>
              </a:endParaRPr>
            </a:p>
          </p:txBody>
        </p:sp>
        <p:sp>
          <p:nvSpPr>
            <p:cNvPr id="24" name="テキスト ボックス 27"/>
            <p:cNvSpPr txBox="1">
              <a:spLocks noChangeArrowheads="1"/>
            </p:cNvSpPr>
            <p:nvPr/>
          </p:nvSpPr>
          <p:spPr bwMode="auto">
            <a:xfrm>
              <a:off x="2699792" y="2348880"/>
              <a:ext cx="1456084" cy="276999"/>
            </a:xfrm>
            <a:prstGeom prst="rect">
              <a:avLst/>
            </a:prstGeom>
            <a:noFill/>
            <a:ln w="9525">
              <a:noFill/>
              <a:miter lim="800000"/>
              <a:headEnd/>
              <a:tailEnd/>
            </a:ln>
          </p:spPr>
          <p:txBody>
            <a:bodyPr wrap="square">
              <a:spAutoFit/>
            </a:bodyPr>
            <a:lstStyle/>
            <a:p>
              <a:r>
                <a:rPr lang="ja-JP" altLang="en-US" sz="1200" dirty="0" smtClean="0">
                  <a:latin typeface="HGS創英角ｺﾞｼｯｸUB" pitchFamily="50" charset="-128"/>
                  <a:ea typeface="HGS創英角ｺﾞｼｯｸUB" pitchFamily="50" charset="-128"/>
                </a:rPr>
                <a:t>物理ストレージ</a:t>
              </a:r>
              <a:endParaRPr lang="ja-JP" altLang="en-US" sz="1200" dirty="0">
                <a:latin typeface="HGS創英角ｺﾞｼｯｸUB" pitchFamily="50" charset="-128"/>
                <a:ea typeface="HGS創英角ｺﾞｼｯｸUB" pitchFamily="50" charset="-128"/>
              </a:endParaRPr>
            </a:p>
          </p:txBody>
        </p:sp>
      </p:grpSp>
      <p:sp>
        <p:nvSpPr>
          <p:cNvPr id="27" name="円柱 26"/>
          <p:cNvSpPr/>
          <p:nvPr/>
        </p:nvSpPr>
        <p:spPr>
          <a:xfrm>
            <a:off x="7094039" y="5517232"/>
            <a:ext cx="285752" cy="357190"/>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a:latin typeface="HGS創英角ｺﾞｼｯｸUB" pitchFamily="50" charset="-128"/>
              <a:ea typeface="HGS創英角ｺﾞｼｯｸUB" pitchFamily="50" charset="-128"/>
            </a:endParaRPr>
          </a:p>
        </p:txBody>
      </p:sp>
      <p:sp>
        <p:nvSpPr>
          <p:cNvPr id="28" name="円柱 27"/>
          <p:cNvSpPr/>
          <p:nvPr/>
        </p:nvSpPr>
        <p:spPr>
          <a:xfrm>
            <a:off x="7454079" y="5517232"/>
            <a:ext cx="285752" cy="357190"/>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a:latin typeface="HGS創英角ｺﾞｼｯｸUB" pitchFamily="50" charset="-128"/>
              <a:ea typeface="HGS創英角ｺﾞｼｯｸUB" pitchFamily="50" charset="-128"/>
            </a:endParaRPr>
          </a:p>
        </p:txBody>
      </p:sp>
      <p:pic>
        <p:nvPicPr>
          <p:cNvPr id="29" name="Picture 8" descr="MCj04289690000[1]"/>
          <p:cNvPicPr>
            <a:picLocks noChangeAspect="1" noChangeArrowheads="1"/>
          </p:cNvPicPr>
          <p:nvPr/>
        </p:nvPicPr>
        <p:blipFill>
          <a:blip r:embed="rId2" cstate="print"/>
          <a:srcRect/>
          <a:stretch>
            <a:fillRect/>
          </a:stretch>
        </p:blipFill>
        <p:spPr bwMode="auto">
          <a:xfrm>
            <a:off x="4129509" y="5477849"/>
            <a:ext cx="428625" cy="595312"/>
          </a:xfrm>
          <a:prstGeom prst="rect">
            <a:avLst/>
          </a:prstGeom>
          <a:noFill/>
          <a:ln w="9525">
            <a:noFill/>
            <a:miter lim="800000"/>
            <a:headEnd/>
            <a:tailEnd/>
          </a:ln>
        </p:spPr>
      </p:pic>
      <p:pic>
        <p:nvPicPr>
          <p:cNvPr id="30" name="Picture 8" descr="MCj04289690000[1]"/>
          <p:cNvPicPr>
            <a:picLocks noChangeAspect="1" noChangeArrowheads="1"/>
          </p:cNvPicPr>
          <p:nvPr/>
        </p:nvPicPr>
        <p:blipFill>
          <a:blip r:embed="rId2" cstate="print"/>
          <a:srcRect/>
          <a:stretch>
            <a:fillRect/>
          </a:stretch>
        </p:blipFill>
        <p:spPr bwMode="auto">
          <a:xfrm>
            <a:off x="4513684" y="5477849"/>
            <a:ext cx="428625" cy="595312"/>
          </a:xfrm>
          <a:prstGeom prst="rect">
            <a:avLst/>
          </a:prstGeom>
          <a:noFill/>
          <a:ln w="9525">
            <a:noFill/>
            <a:miter lim="800000"/>
            <a:headEnd/>
            <a:tailEnd/>
          </a:ln>
        </p:spPr>
      </p:pic>
      <p:pic>
        <p:nvPicPr>
          <p:cNvPr id="31" name="Picture 8" descr="MCj04289690000[1]"/>
          <p:cNvPicPr>
            <a:picLocks noChangeAspect="1" noChangeArrowheads="1"/>
          </p:cNvPicPr>
          <p:nvPr/>
        </p:nvPicPr>
        <p:blipFill>
          <a:blip r:embed="rId2" cstate="print"/>
          <a:srcRect/>
          <a:stretch>
            <a:fillRect/>
          </a:stretch>
        </p:blipFill>
        <p:spPr bwMode="auto">
          <a:xfrm>
            <a:off x="4862934" y="5477849"/>
            <a:ext cx="428625" cy="595312"/>
          </a:xfrm>
          <a:prstGeom prst="rect">
            <a:avLst/>
          </a:prstGeom>
          <a:noFill/>
          <a:ln w="9525">
            <a:noFill/>
            <a:miter lim="800000"/>
            <a:headEnd/>
            <a:tailEnd/>
          </a:ln>
        </p:spPr>
      </p:pic>
      <p:pic>
        <p:nvPicPr>
          <p:cNvPr id="32" name="Picture 8" descr="MCj04289690000[1]"/>
          <p:cNvPicPr>
            <a:picLocks noChangeAspect="1" noChangeArrowheads="1"/>
          </p:cNvPicPr>
          <p:nvPr/>
        </p:nvPicPr>
        <p:blipFill>
          <a:blip r:embed="rId2" cstate="print"/>
          <a:srcRect/>
          <a:stretch>
            <a:fillRect/>
          </a:stretch>
        </p:blipFill>
        <p:spPr bwMode="auto">
          <a:xfrm>
            <a:off x="5281637" y="5445224"/>
            <a:ext cx="428625" cy="595312"/>
          </a:xfrm>
          <a:prstGeom prst="rect">
            <a:avLst/>
          </a:prstGeom>
          <a:noFill/>
          <a:ln w="9525">
            <a:noFill/>
            <a:miter lim="800000"/>
            <a:headEnd/>
            <a:tailEnd/>
          </a:ln>
        </p:spPr>
      </p:pic>
      <p:pic>
        <p:nvPicPr>
          <p:cNvPr id="33" name="Picture 8" descr="MCj04289690000[1]"/>
          <p:cNvPicPr>
            <a:picLocks noChangeAspect="1" noChangeArrowheads="1"/>
          </p:cNvPicPr>
          <p:nvPr/>
        </p:nvPicPr>
        <p:blipFill>
          <a:blip r:embed="rId2" cstate="print"/>
          <a:srcRect/>
          <a:stretch>
            <a:fillRect/>
          </a:stretch>
        </p:blipFill>
        <p:spPr bwMode="auto">
          <a:xfrm>
            <a:off x="5665812" y="5445224"/>
            <a:ext cx="428625" cy="595312"/>
          </a:xfrm>
          <a:prstGeom prst="rect">
            <a:avLst/>
          </a:prstGeom>
          <a:noFill/>
          <a:ln w="9525">
            <a:noFill/>
            <a:miter lim="800000"/>
            <a:headEnd/>
            <a:tailEnd/>
          </a:ln>
        </p:spPr>
      </p:pic>
      <p:pic>
        <p:nvPicPr>
          <p:cNvPr id="34" name="Picture 8" descr="MCj04289690000[1]"/>
          <p:cNvPicPr>
            <a:picLocks noChangeAspect="1" noChangeArrowheads="1"/>
          </p:cNvPicPr>
          <p:nvPr/>
        </p:nvPicPr>
        <p:blipFill>
          <a:blip r:embed="rId2" cstate="print"/>
          <a:srcRect/>
          <a:stretch>
            <a:fillRect/>
          </a:stretch>
        </p:blipFill>
        <p:spPr bwMode="auto">
          <a:xfrm>
            <a:off x="6015062" y="5445224"/>
            <a:ext cx="428625" cy="595312"/>
          </a:xfrm>
          <a:prstGeom prst="rect">
            <a:avLst/>
          </a:prstGeom>
          <a:noFill/>
          <a:ln w="9525">
            <a:noFill/>
            <a:miter lim="800000"/>
            <a:headEnd/>
            <a:tailEnd/>
          </a:ln>
        </p:spPr>
      </p:pic>
      <p:sp>
        <p:nvSpPr>
          <p:cNvPr id="35" name="正方形/長方形 34"/>
          <p:cNvSpPr/>
          <p:nvPr/>
        </p:nvSpPr>
        <p:spPr>
          <a:xfrm>
            <a:off x="3707904" y="4293096"/>
            <a:ext cx="576064" cy="504056"/>
          </a:xfrm>
          <a:prstGeom prst="rect">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r>
              <a:rPr lang="en-US" altLang="ja-JP" dirty="0">
                <a:latin typeface="HGS創英角ｺﾞｼｯｸUB" pitchFamily="50" charset="-128"/>
                <a:ea typeface="HGS創英角ｺﾞｼｯｸUB" pitchFamily="50" charset="-128"/>
              </a:rPr>
              <a:t>VM</a:t>
            </a:r>
            <a:endParaRPr lang="ja-JP" altLang="en-US" dirty="0">
              <a:latin typeface="HGS創英角ｺﾞｼｯｸUB" pitchFamily="50" charset="-128"/>
              <a:ea typeface="HGS創英角ｺﾞｼｯｸUB" pitchFamily="50" charset="-128"/>
            </a:endParaRPr>
          </a:p>
        </p:txBody>
      </p:sp>
      <p:sp>
        <p:nvSpPr>
          <p:cNvPr id="36" name="正方形/長方形 35"/>
          <p:cNvSpPr/>
          <p:nvPr/>
        </p:nvSpPr>
        <p:spPr>
          <a:xfrm>
            <a:off x="4355976" y="4293096"/>
            <a:ext cx="576064" cy="504056"/>
          </a:xfrm>
          <a:prstGeom prst="rect">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r>
              <a:rPr lang="en-US" altLang="ja-JP" dirty="0">
                <a:latin typeface="HGS創英角ｺﾞｼｯｸUB" pitchFamily="50" charset="-128"/>
                <a:ea typeface="HGS創英角ｺﾞｼｯｸUB" pitchFamily="50" charset="-128"/>
              </a:rPr>
              <a:t>VM</a:t>
            </a:r>
            <a:endParaRPr lang="ja-JP" altLang="en-US" dirty="0">
              <a:latin typeface="HGS創英角ｺﾞｼｯｸUB" pitchFamily="50" charset="-128"/>
              <a:ea typeface="HGS創英角ｺﾞｼｯｸUB" pitchFamily="50" charset="-128"/>
            </a:endParaRPr>
          </a:p>
        </p:txBody>
      </p:sp>
      <p:sp>
        <p:nvSpPr>
          <p:cNvPr id="37" name="正方形/長方形 36"/>
          <p:cNvSpPr/>
          <p:nvPr/>
        </p:nvSpPr>
        <p:spPr>
          <a:xfrm>
            <a:off x="5004048" y="4293096"/>
            <a:ext cx="576064" cy="504056"/>
          </a:xfrm>
          <a:prstGeom prst="rect">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r>
              <a:rPr lang="en-US" altLang="ja-JP" dirty="0">
                <a:latin typeface="HGS創英角ｺﾞｼｯｸUB" pitchFamily="50" charset="-128"/>
                <a:ea typeface="HGS創英角ｺﾞｼｯｸUB" pitchFamily="50" charset="-128"/>
              </a:rPr>
              <a:t>VM</a:t>
            </a:r>
            <a:endParaRPr lang="ja-JP" altLang="en-US" dirty="0">
              <a:latin typeface="HGS創英角ｺﾞｼｯｸUB" pitchFamily="50" charset="-128"/>
              <a:ea typeface="HGS創英角ｺﾞｼｯｸUB" pitchFamily="50" charset="-128"/>
            </a:endParaRPr>
          </a:p>
        </p:txBody>
      </p:sp>
      <p:sp>
        <p:nvSpPr>
          <p:cNvPr id="38" name="正方形/長方形 37"/>
          <p:cNvSpPr/>
          <p:nvPr/>
        </p:nvSpPr>
        <p:spPr>
          <a:xfrm>
            <a:off x="6012160" y="4293096"/>
            <a:ext cx="576064" cy="504056"/>
          </a:xfrm>
          <a:prstGeom prst="rect">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r>
              <a:rPr lang="en-US" altLang="ja-JP" dirty="0">
                <a:latin typeface="HGS創英角ｺﾞｼｯｸUB" pitchFamily="50" charset="-128"/>
                <a:ea typeface="HGS創英角ｺﾞｼｯｸUB" pitchFamily="50" charset="-128"/>
              </a:rPr>
              <a:t>VM</a:t>
            </a:r>
            <a:endParaRPr lang="ja-JP" altLang="en-US" dirty="0">
              <a:latin typeface="HGS創英角ｺﾞｼｯｸUB" pitchFamily="50" charset="-128"/>
              <a:ea typeface="HGS創英角ｺﾞｼｯｸUB" pitchFamily="50" charset="-128"/>
            </a:endParaRPr>
          </a:p>
        </p:txBody>
      </p:sp>
      <p:sp>
        <p:nvSpPr>
          <p:cNvPr id="39" name="正方形/長方形 38"/>
          <p:cNvSpPr/>
          <p:nvPr/>
        </p:nvSpPr>
        <p:spPr>
          <a:xfrm>
            <a:off x="6660232" y="4293096"/>
            <a:ext cx="576064" cy="504056"/>
          </a:xfrm>
          <a:prstGeom prst="rect">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r>
              <a:rPr lang="en-US" altLang="ja-JP" dirty="0">
                <a:latin typeface="HGS創英角ｺﾞｼｯｸUB" pitchFamily="50" charset="-128"/>
                <a:ea typeface="HGS創英角ｺﾞｼｯｸUB" pitchFamily="50" charset="-128"/>
              </a:rPr>
              <a:t>VM</a:t>
            </a:r>
            <a:endParaRPr lang="ja-JP" altLang="en-US" dirty="0">
              <a:latin typeface="HGS創英角ｺﾞｼｯｸUB" pitchFamily="50" charset="-128"/>
              <a:ea typeface="HGS創英角ｺﾞｼｯｸUB" pitchFamily="50" charset="-128"/>
            </a:endParaRPr>
          </a:p>
        </p:txBody>
      </p:sp>
      <p:sp>
        <p:nvSpPr>
          <p:cNvPr id="40" name="正方形/長方形 39"/>
          <p:cNvSpPr/>
          <p:nvPr/>
        </p:nvSpPr>
        <p:spPr>
          <a:xfrm>
            <a:off x="7308304" y="4293096"/>
            <a:ext cx="576064" cy="504056"/>
          </a:xfrm>
          <a:prstGeom prst="rect">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r>
              <a:rPr lang="en-US" altLang="ja-JP" dirty="0">
                <a:latin typeface="HGS創英角ｺﾞｼｯｸUB" pitchFamily="50" charset="-128"/>
                <a:ea typeface="HGS創英角ｺﾞｼｯｸUB" pitchFamily="50" charset="-128"/>
              </a:rPr>
              <a:t>VM</a:t>
            </a:r>
            <a:endParaRPr lang="ja-JP" altLang="en-US" dirty="0">
              <a:latin typeface="HGS創英角ｺﾞｼｯｸUB" pitchFamily="50" charset="-128"/>
              <a:ea typeface="HGS創英角ｺﾞｼｯｸUB" pitchFamily="50" charset="-128"/>
            </a:endParaRPr>
          </a:p>
        </p:txBody>
      </p:sp>
      <p:pic>
        <p:nvPicPr>
          <p:cNvPr id="41" name="Picture 6"/>
          <p:cNvPicPr>
            <a:picLocks noChangeAspect="1" noChangeArrowheads="1"/>
          </p:cNvPicPr>
          <p:nvPr/>
        </p:nvPicPr>
        <p:blipFill>
          <a:blip r:embed="rId3" cstate="print"/>
          <a:srcRect/>
          <a:stretch>
            <a:fillRect/>
          </a:stretch>
        </p:blipFill>
        <p:spPr bwMode="auto">
          <a:xfrm>
            <a:off x="1691159" y="5517232"/>
            <a:ext cx="712787" cy="571500"/>
          </a:xfrm>
          <a:prstGeom prst="rect">
            <a:avLst/>
          </a:prstGeom>
          <a:noFill/>
          <a:ln w="9525" algn="ctr">
            <a:noFill/>
            <a:miter lim="800000"/>
            <a:headEnd/>
            <a:tailEnd/>
          </a:ln>
        </p:spPr>
      </p:pic>
      <p:pic>
        <p:nvPicPr>
          <p:cNvPr id="42" name="Picture 6"/>
          <p:cNvPicPr>
            <a:picLocks noChangeAspect="1" noChangeArrowheads="1"/>
          </p:cNvPicPr>
          <p:nvPr/>
        </p:nvPicPr>
        <p:blipFill>
          <a:blip r:embed="rId3" cstate="print"/>
          <a:srcRect/>
          <a:stretch>
            <a:fillRect/>
          </a:stretch>
        </p:blipFill>
        <p:spPr bwMode="auto">
          <a:xfrm>
            <a:off x="2195215" y="5589240"/>
            <a:ext cx="712787" cy="571500"/>
          </a:xfrm>
          <a:prstGeom prst="rect">
            <a:avLst/>
          </a:prstGeom>
          <a:noFill/>
          <a:ln w="9525" algn="ctr">
            <a:noFill/>
            <a:miter lim="800000"/>
            <a:headEnd/>
            <a:tailEnd/>
          </a:ln>
        </p:spPr>
      </p:pic>
      <p:sp>
        <p:nvSpPr>
          <p:cNvPr id="43" name="テキスト ボックス 42"/>
          <p:cNvSpPr txBox="1"/>
          <p:nvPr/>
        </p:nvSpPr>
        <p:spPr>
          <a:xfrm>
            <a:off x="179512" y="908720"/>
            <a:ext cx="4896544" cy="461665"/>
          </a:xfrm>
          <a:prstGeom prst="rect">
            <a:avLst/>
          </a:prstGeom>
          <a:noFill/>
        </p:spPr>
        <p:txBody>
          <a:bodyPr wrap="square">
            <a:spAutoFit/>
          </a:bodyPr>
          <a:lstStyle/>
          <a:p>
            <a:pPr fontAlgn="auto">
              <a:spcBef>
                <a:spcPts val="0"/>
              </a:spcBef>
              <a:spcAft>
                <a:spcPts val="0"/>
              </a:spcAft>
              <a:defRPr/>
            </a:pPr>
            <a:r>
              <a:rPr lang="ja-JP" altLang="en-US" sz="2400" b="1" dirty="0" smtClean="0">
                <a:latin typeface="HGS創英角ｺﾞｼｯｸUB" pitchFamily="50" charset="-128"/>
                <a:ea typeface="HGS創英角ｺﾞｼｯｸUB" pitchFamily="50" charset="-128"/>
              </a:rPr>
              <a:t>物理マシンクラスタ提供 </a:t>
            </a:r>
            <a:r>
              <a:rPr lang="en-US" altLang="ja-JP" sz="2400" b="1" dirty="0" smtClean="0">
                <a:latin typeface="HGS創英角ｺﾞｼｯｸUB" pitchFamily="50" charset="-128"/>
                <a:ea typeface="HGS創英角ｺﾞｼｯｸUB" pitchFamily="50" charset="-128"/>
              </a:rPr>
              <a:t>by hands</a:t>
            </a:r>
            <a:endParaRPr lang="ja-JP" altLang="en-US" sz="2400" b="1" dirty="0">
              <a:latin typeface="HGS創英角ｺﾞｼｯｸUB" pitchFamily="50" charset="-128"/>
              <a:ea typeface="HGS創英角ｺﾞｼｯｸUB" pitchFamily="50" charset="-128"/>
            </a:endParaRPr>
          </a:p>
        </p:txBody>
      </p:sp>
      <p:grpSp>
        <p:nvGrpSpPr>
          <p:cNvPr id="45" name="グループ化 44"/>
          <p:cNvGrpSpPr/>
          <p:nvPr/>
        </p:nvGrpSpPr>
        <p:grpSpPr>
          <a:xfrm>
            <a:off x="3259932" y="2276872"/>
            <a:ext cx="3688332" cy="1152128"/>
            <a:chOff x="467544" y="1628800"/>
            <a:chExt cx="3688332" cy="1152128"/>
          </a:xfrm>
        </p:grpSpPr>
        <p:sp>
          <p:nvSpPr>
            <p:cNvPr id="46" name="正方形/長方形 45"/>
            <p:cNvSpPr/>
            <p:nvPr/>
          </p:nvSpPr>
          <p:spPr>
            <a:xfrm>
              <a:off x="467544" y="1628800"/>
              <a:ext cx="3528392" cy="115212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7" name="Picture 8" descr="MCj04289690000[1]"/>
            <p:cNvPicPr>
              <a:picLocks noChangeAspect="1" noChangeArrowheads="1"/>
            </p:cNvPicPr>
            <p:nvPr/>
          </p:nvPicPr>
          <p:blipFill>
            <a:blip r:embed="rId2" cstate="print"/>
            <a:srcRect/>
            <a:stretch>
              <a:fillRect/>
            </a:stretch>
          </p:blipFill>
          <p:spPr bwMode="auto">
            <a:xfrm>
              <a:off x="1691680" y="1772816"/>
              <a:ext cx="428625" cy="595312"/>
            </a:xfrm>
            <a:prstGeom prst="rect">
              <a:avLst/>
            </a:prstGeom>
            <a:noFill/>
            <a:ln w="9525">
              <a:noFill/>
              <a:miter lim="800000"/>
              <a:headEnd/>
              <a:tailEnd/>
            </a:ln>
          </p:spPr>
        </p:pic>
        <p:pic>
          <p:nvPicPr>
            <p:cNvPr id="48" name="Picture 8" descr="MCj04289690000[1]"/>
            <p:cNvPicPr>
              <a:picLocks noChangeAspect="1" noChangeArrowheads="1"/>
            </p:cNvPicPr>
            <p:nvPr/>
          </p:nvPicPr>
          <p:blipFill>
            <a:blip r:embed="rId2" cstate="print"/>
            <a:srcRect/>
            <a:stretch>
              <a:fillRect/>
            </a:stretch>
          </p:blipFill>
          <p:spPr bwMode="auto">
            <a:xfrm>
              <a:off x="2075855" y="1772816"/>
              <a:ext cx="428625" cy="595312"/>
            </a:xfrm>
            <a:prstGeom prst="rect">
              <a:avLst/>
            </a:prstGeom>
            <a:noFill/>
            <a:ln w="9525">
              <a:noFill/>
              <a:miter lim="800000"/>
              <a:headEnd/>
              <a:tailEnd/>
            </a:ln>
          </p:spPr>
        </p:pic>
        <p:pic>
          <p:nvPicPr>
            <p:cNvPr id="49" name="Picture 8" descr="MCj04289690000[1]"/>
            <p:cNvPicPr>
              <a:picLocks noChangeAspect="1" noChangeArrowheads="1"/>
            </p:cNvPicPr>
            <p:nvPr/>
          </p:nvPicPr>
          <p:blipFill>
            <a:blip r:embed="rId2" cstate="print"/>
            <a:srcRect/>
            <a:stretch>
              <a:fillRect/>
            </a:stretch>
          </p:blipFill>
          <p:spPr bwMode="auto">
            <a:xfrm>
              <a:off x="2425105" y="1772816"/>
              <a:ext cx="428625" cy="595312"/>
            </a:xfrm>
            <a:prstGeom prst="rect">
              <a:avLst/>
            </a:prstGeom>
            <a:noFill/>
            <a:ln w="9525">
              <a:noFill/>
              <a:miter lim="800000"/>
              <a:headEnd/>
              <a:tailEnd/>
            </a:ln>
          </p:spPr>
        </p:pic>
        <p:sp>
          <p:nvSpPr>
            <p:cNvPr id="50" name="テキスト ボックス 23"/>
            <p:cNvSpPr txBox="1">
              <a:spLocks noChangeArrowheads="1"/>
            </p:cNvSpPr>
            <p:nvPr/>
          </p:nvSpPr>
          <p:spPr bwMode="auto">
            <a:xfrm>
              <a:off x="1804393" y="2358603"/>
              <a:ext cx="966787" cy="277813"/>
            </a:xfrm>
            <a:prstGeom prst="rect">
              <a:avLst/>
            </a:prstGeom>
            <a:noFill/>
            <a:ln w="9525">
              <a:noFill/>
              <a:miter lim="800000"/>
              <a:headEnd/>
              <a:tailEnd/>
            </a:ln>
          </p:spPr>
          <p:txBody>
            <a:bodyPr>
              <a:spAutoFit/>
            </a:bodyPr>
            <a:lstStyle/>
            <a:p>
              <a:r>
                <a:rPr lang="ja-JP" altLang="en-US" sz="1200" dirty="0">
                  <a:latin typeface="HGS創英角ｺﾞｼｯｸUB" pitchFamily="50" charset="-128"/>
                  <a:ea typeface="HGS創英角ｺﾞｼｯｸUB" pitchFamily="50" charset="-128"/>
                </a:rPr>
                <a:t>物理マシン</a:t>
              </a:r>
            </a:p>
          </p:txBody>
        </p:sp>
        <p:pic>
          <p:nvPicPr>
            <p:cNvPr id="51" name="Picture 6"/>
            <p:cNvPicPr>
              <a:picLocks noChangeAspect="1" noChangeArrowheads="1"/>
            </p:cNvPicPr>
            <p:nvPr/>
          </p:nvPicPr>
          <p:blipFill>
            <a:blip r:embed="rId3" cstate="print"/>
            <a:srcRect/>
            <a:stretch>
              <a:fillRect/>
            </a:stretch>
          </p:blipFill>
          <p:spPr bwMode="auto">
            <a:xfrm>
              <a:off x="683568" y="1700808"/>
              <a:ext cx="712788" cy="571500"/>
            </a:xfrm>
            <a:prstGeom prst="rect">
              <a:avLst/>
            </a:prstGeom>
            <a:noFill/>
            <a:ln w="9525" algn="ctr">
              <a:noFill/>
              <a:miter lim="800000"/>
              <a:headEnd/>
              <a:tailEnd/>
            </a:ln>
          </p:spPr>
        </p:pic>
        <p:sp>
          <p:nvSpPr>
            <p:cNvPr id="52" name="テキスト ボックス 25"/>
            <p:cNvSpPr txBox="1">
              <a:spLocks noChangeArrowheads="1"/>
            </p:cNvSpPr>
            <p:nvPr/>
          </p:nvSpPr>
          <p:spPr bwMode="auto">
            <a:xfrm>
              <a:off x="611560" y="2348880"/>
              <a:ext cx="1295375" cy="276999"/>
            </a:xfrm>
            <a:prstGeom prst="rect">
              <a:avLst/>
            </a:prstGeom>
            <a:noFill/>
            <a:ln w="9525">
              <a:noFill/>
              <a:miter lim="800000"/>
              <a:headEnd/>
              <a:tailEnd/>
            </a:ln>
          </p:spPr>
          <p:txBody>
            <a:bodyPr wrap="square">
              <a:spAutoFit/>
            </a:bodyPr>
            <a:lstStyle/>
            <a:p>
              <a:r>
                <a:rPr lang="ja-JP" altLang="en-US" sz="1200" dirty="0" smtClean="0">
                  <a:latin typeface="HGS創英角ｺﾞｼｯｸUB" pitchFamily="50" charset="-128"/>
                  <a:ea typeface="HGS創英角ｺﾞｼｯｸUB" pitchFamily="50" charset="-128"/>
                </a:rPr>
                <a:t>物理スイッチ</a:t>
              </a:r>
              <a:endParaRPr lang="ja-JP" altLang="en-US" sz="1200" dirty="0">
                <a:latin typeface="HGS創英角ｺﾞｼｯｸUB" pitchFamily="50" charset="-128"/>
                <a:ea typeface="HGS創英角ｺﾞｼｯｸUB" pitchFamily="50" charset="-128"/>
              </a:endParaRPr>
            </a:p>
          </p:txBody>
        </p:sp>
        <p:sp>
          <p:nvSpPr>
            <p:cNvPr id="53" name="円柱 52"/>
            <p:cNvSpPr/>
            <p:nvPr/>
          </p:nvSpPr>
          <p:spPr>
            <a:xfrm>
              <a:off x="3203848" y="1916832"/>
              <a:ext cx="285752" cy="357190"/>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a:latin typeface="HGS創英角ｺﾞｼｯｸUB" pitchFamily="50" charset="-128"/>
                <a:ea typeface="HGS創英角ｺﾞｼｯｸUB" pitchFamily="50" charset="-128"/>
              </a:endParaRPr>
            </a:p>
          </p:txBody>
        </p:sp>
        <p:sp>
          <p:nvSpPr>
            <p:cNvPr id="54" name="テキスト ボックス 27"/>
            <p:cNvSpPr txBox="1">
              <a:spLocks noChangeArrowheads="1"/>
            </p:cNvSpPr>
            <p:nvPr/>
          </p:nvSpPr>
          <p:spPr bwMode="auto">
            <a:xfrm>
              <a:off x="2699792" y="2348880"/>
              <a:ext cx="1456084" cy="276999"/>
            </a:xfrm>
            <a:prstGeom prst="rect">
              <a:avLst/>
            </a:prstGeom>
            <a:noFill/>
            <a:ln w="9525">
              <a:noFill/>
              <a:miter lim="800000"/>
              <a:headEnd/>
              <a:tailEnd/>
            </a:ln>
          </p:spPr>
          <p:txBody>
            <a:bodyPr wrap="square">
              <a:spAutoFit/>
            </a:bodyPr>
            <a:lstStyle/>
            <a:p>
              <a:r>
                <a:rPr lang="ja-JP" altLang="en-US" sz="1200" dirty="0" smtClean="0">
                  <a:latin typeface="HGS創英角ｺﾞｼｯｸUB" pitchFamily="50" charset="-128"/>
                  <a:ea typeface="HGS創英角ｺﾞｼｯｸUB" pitchFamily="50" charset="-128"/>
                </a:rPr>
                <a:t>物理ストレージ</a:t>
              </a:r>
              <a:endParaRPr lang="ja-JP" altLang="en-US" sz="1200" dirty="0">
                <a:latin typeface="HGS創英角ｺﾞｼｯｸUB" pitchFamily="50" charset="-128"/>
                <a:ea typeface="HGS創英角ｺﾞｼｯｸUB" pitchFamily="50" charset="-128"/>
              </a:endParaRPr>
            </a:p>
          </p:txBody>
        </p:sp>
      </p:grpSp>
      <p:sp>
        <p:nvSpPr>
          <p:cNvPr id="65" name="テキスト ボックス 25"/>
          <p:cNvSpPr txBox="1">
            <a:spLocks noChangeArrowheads="1"/>
          </p:cNvSpPr>
          <p:nvPr/>
        </p:nvSpPr>
        <p:spPr bwMode="auto">
          <a:xfrm>
            <a:off x="1547664" y="6093296"/>
            <a:ext cx="1295375" cy="276999"/>
          </a:xfrm>
          <a:prstGeom prst="rect">
            <a:avLst/>
          </a:prstGeom>
          <a:noFill/>
          <a:ln w="9525">
            <a:noFill/>
            <a:miter lim="800000"/>
            <a:headEnd/>
            <a:tailEnd/>
          </a:ln>
        </p:spPr>
        <p:txBody>
          <a:bodyPr wrap="square">
            <a:spAutoFit/>
          </a:bodyPr>
          <a:lstStyle/>
          <a:p>
            <a:r>
              <a:rPr lang="ja-JP" altLang="en-US" sz="1200" dirty="0" smtClean="0">
                <a:latin typeface="HGS創英角ｺﾞｼｯｸUB" pitchFamily="50" charset="-128"/>
                <a:ea typeface="HGS創英角ｺﾞｼｯｸUB" pitchFamily="50" charset="-128"/>
              </a:rPr>
              <a:t>物理スイッチ</a:t>
            </a:r>
            <a:endParaRPr lang="ja-JP" altLang="en-US" sz="1200" dirty="0">
              <a:latin typeface="HGS創英角ｺﾞｼｯｸUB" pitchFamily="50" charset="-128"/>
              <a:ea typeface="HGS創英角ｺﾞｼｯｸUB" pitchFamily="50" charset="-128"/>
            </a:endParaRPr>
          </a:p>
        </p:txBody>
      </p:sp>
      <p:sp>
        <p:nvSpPr>
          <p:cNvPr id="66" name="テキスト ボックス 27"/>
          <p:cNvSpPr txBox="1">
            <a:spLocks noChangeArrowheads="1"/>
          </p:cNvSpPr>
          <p:nvPr/>
        </p:nvSpPr>
        <p:spPr bwMode="auto">
          <a:xfrm>
            <a:off x="6588224" y="5949280"/>
            <a:ext cx="1456084" cy="276999"/>
          </a:xfrm>
          <a:prstGeom prst="rect">
            <a:avLst/>
          </a:prstGeom>
          <a:noFill/>
          <a:ln w="9525">
            <a:noFill/>
            <a:miter lim="800000"/>
            <a:headEnd/>
            <a:tailEnd/>
          </a:ln>
        </p:spPr>
        <p:txBody>
          <a:bodyPr wrap="square">
            <a:spAutoFit/>
          </a:bodyPr>
          <a:lstStyle/>
          <a:p>
            <a:r>
              <a:rPr lang="ja-JP" altLang="en-US" sz="1200" dirty="0" smtClean="0">
                <a:latin typeface="HGS創英角ｺﾞｼｯｸUB" pitchFamily="50" charset="-128"/>
                <a:ea typeface="HGS創英角ｺﾞｼｯｸUB" pitchFamily="50" charset="-128"/>
              </a:rPr>
              <a:t>物理ストレージ</a:t>
            </a:r>
            <a:endParaRPr lang="ja-JP" altLang="en-US" sz="1200" dirty="0">
              <a:latin typeface="HGS創英角ｺﾞｼｯｸUB" pitchFamily="50" charset="-128"/>
              <a:ea typeface="HGS創英角ｺﾞｼｯｸUB" pitchFamily="50" charset="-128"/>
            </a:endParaRPr>
          </a:p>
        </p:txBody>
      </p:sp>
      <p:cxnSp>
        <p:nvCxnSpPr>
          <p:cNvPr id="68" name="直線コネクタ 67"/>
          <p:cNvCxnSpPr/>
          <p:nvPr/>
        </p:nvCxnSpPr>
        <p:spPr>
          <a:xfrm>
            <a:off x="179512" y="3471391"/>
            <a:ext cx="8568952" cy="0"/>
          </a:xfrm>
          <a:prstGeom prst="line">
            <a:avLst/>
          </a:prstGeom>
        </p:spPr>
        <p:style>
          <a:lnRef idx="1">
            <a:schemeClr val="accent1"/>
          </a:lnRef>
          <a:fillRef idx="0">
            <a:schemeClr val="accent1"/>
          </a:fillRef>
          <a:effectRef idx="0">
            <a:schemeClr val="accent1"/>
          </a:effectRef>
          <a:fontRef idx="minor">
            <a:schemeClr val="tx1"/>
          </a:fontRef>
        </p:style>
      </p:cxnSp>
      <p:sp>
        <p:nvSpPr>
          <p:cNvPr id="70" name="正方形/長方形 69"/>
          <p:cNvSpPr/>
          <p:nvPr/>
        </p:nvSpPr>
        <p:spPr>
          <a:xfrm>
            <a:off x="6660232" y="3573016"/>
            <a:ext cx="2308645" cy="369332"/>
          </a:xfrm>
          <a:prstGeom prst="rect">
            <a:avLst/>
          </a:prstGeom>
        </p:spPr>
        <p:txBody>
          <a:bodyPr wrap="none">
            <a:spAutoFit/>
          </a:bodyPr>
          <a:lstStyle/>
          <a:p>
            <a:pPr algn="ctr" fontAlgn="auto">
              <a:spcBef>
                <a:spcPts val="0"/>
              </a:spcBef>
              <a:spcAft>
                <a:spcPts val="0"/>
              </a:spcAft>
              <a:defRPr/>
            </a:pPr>
            <a:r>
              <a:rPr lang="ja-JP" altLang="en-US" dirty="0" smtClean="0">
                <a:latin typeface="HGS創英角ｺﾞｼｯｸUB" pitchFamily="50" charset="-128"/>
                <a:ea typeface="HGS創英角ｺﾞｼｯｸUB" pitchFamily="50" charset="-128"/>
              </a:rPr>
              <a:t>（</a:t>
            </a:r>
            <a:r>
              <a:rPr lang="en-US" altLang="ja-JP" dirty="0" smtClean="0">
                <a:latin typeface="HGS創英角ｺﾞｼｯｸUB" pitchFamily="50" charset="-128"/>
                <a:ea typeface="HGS創英角ｺﾞｼｯｸUB" pitchFamily="50" charset="-128"/>
              </a:rPr>
              <a:t>VM</a:t>
            </a:r>
            <a:r>
              <a:rPr lang="ja-JP" altLang="en-US" dirty="0" smtClean="0">
                <a:latin typeface="HGS創英角ｺﾞｼｯｸUB" pitchFamily="50" charset="-128"/>
                <a:ea typeface="HGS創英角ｺﾞｼｯｸUB" pitchFamily="50" charset="-128"/>
              </a:rPr>
              <a:t> </a:t>
            </a:r>
            <a:r>
              <a:rPr lang="en-US" altLang="ja-JP" dirty="0" smtClean="0">
                <a:latin typeface="HGS創英角ｺﾞｼｯｸUB" pitchFamily="50" charset="-128"/>
                <a:ea typeface="HGS創英角ｺﾞｼｯｸUB" pitchFamily="50" charset="-128"/>
              </a:rPr>
              <a:t>: </a:t>
            </a:r>
            <a:r>
              <a:rPr lang="ja-JP" altLang="en-US" dirty="0" smtClean="0">
                <a:latin typeface="HGS創英角ｺﾞｼｯｸUB" pitchFamily="50" charset="-128"/>
                <a:ea typeface="HGS創英角ｺﾞｼｯｸUB" pitchFamily="50" charset="-128"/>
              </a:rPr>
              <a:t>仮想マシン）</a:t>
            </a:r>
            <a:endParaRPr lang="ja-JP" altLang="en-US" dirty="0">
              <a:latin typeface="HGS創英角ｺﾞｼｯｸUB" pitchFamily="50" charset="-128"/>
              <a:ea typeface="HGS創英角ｺﾞｼｯｸUB" pitchFamily="50" charset="-128"/>
            </a:endParaRPr>
          </a:p>
        </p:txBody>
      </p:sp>
      <p:sp>
        <p:nvSpPr>
          <p:cNvPr id="71" name="正方形/長方形 70"/>
          <p:cNvSpPr/>
          <p:nvPr/>
        </p:nvSpPr>
        <p:spPr>
          <a:xfrm>
            <a:off x="1259632" y="4221088"/>
            <a:ext cx="2160240" cy="64807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2" name="正方形/長方形 71"/>
          <p:cNvSpPr/>
          <p:nvPr/>
        </p:nvSpPr>
        <p:spPr>
          <a:xfrm>
            <a:off x="3563888" y="4221088"/>
            <a:ext cx="2160240" cy="64807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 name="正方形/長方形 72"/>
          <p:cNvSpPr/>
          <p:nvPr/>
        </p:nvSpPr>
        <p:spPr>
          <a:xfrm>
            <a:off x="5868144" y="4221088"/>
            <a:ext cx="2160240" cy="64807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4" name="テキスト ボックス 73"/>
          <p:cNvSpPr txBox="1"/>
          <p:nvPr/>
        </p:nvSpPr>
        <p:spPr>
          <a:xfrm>
            <a:off x="251520" y="1484784"/>
            <a:ext cx="1656184" cy="369332"/>
          </a:xfrm>
          <a:prstGeom prst="rect">
            <a:avLst/>
          </a:prstGeom>
          <a:noFill/>
        </p:spPr>
        <p:txBody>
          <a:bodyPr wrap="square">
            <a:spAutoFit/>
          </a:bodyPr>
          <a:lstStyle/>
          <a:p>
            <a:pPr fontAlgn="auto">
              <a:spcBef>
                <a:spcPts val="0"/>
              </a:spcBef>
              <a:spcAft>
                <a:spcPts val="0"/>
              </a:spcAft>
              <a:defRPr/>
            </a:pPr>
            <a:r>
              <a:rPr lang="ja-JP" altLang="en-US" b="1" dirty="0" smtClean="0">
                <a:latin typeface="HGS創英角ｺﾞｼｯｸUB" pitchFamily="50" charset="-128"/>
                <a:ea typeface="HGS創英角ｺﾞｼｯｸUB" pitchFamily="50" charset="-128"/>
              </a:rPr>
              <a:t>研究環境</a:t>
            </a:r>
            <a:r>
              <a:rPr lang="en-US" altLang="ja-JP" b="1" dirty="0" smtClean="0">
                <a:latin typeface="HGS創英角ｺﾞｼｯｸUB" pitchFamily="50" charset="-128"/>
                <a:ea typeface="HGS創英角ｺﾞｼｯｸUB" pitchFamily="50" charset="-128"/>
              </a:rPr>
              <a:t>-A</a:t>
            </a:r>
            <a:endParaRPr lang="ja-JP" altLang="en-US" b="1" dirty="0">
              <a:latin typeface="HGS創英角ｺﾞｼｯｸUB" pitchFamily="50" charset="-128"/>
              <a:ea typeface="HGS創英角ｺﾞｼｯｸUB" pitchFamily="50" charset="-128"/>
            </a:endParaRPr>
          </a:p>
        </p:txBody>
      </p:sp>
      <p:sp>
        <p:nvSpPr>
          <p:cNvPr id="75" name="テキスト ボックス 74"/>
          <p:cNvSpPr txBox="1"/>
          <p:nvPr/>
        </p:nvSpPr>
        <p:spPr>
          <a:xfrm>
            <a:off x="3203848" y="1916832"/>
            <a:ext cx="2160240" cy="369332"/>
          </a:xfrm>
          <a:prstGeom prst="rect">
            <a:avLst/>
          </a:prstGeom>
          <a:noFill/>
        </p:spPr>
        <p:txBody>
          <a:bodyPr wrap="square">
            <a:spAutoFit/>
          </a:bodyPr>
          <a:lstStyle/>
          <a:p>
            <a:pPr fontAlgn="auto">
              <a:spcBef>
                <a:spcPts val="0"/>
              </a:spcBef>
              <a:spcAft>
                <a:spcPts val="0"/>
              </a:spcAft>
              <a:defRPr/>
            </a:pPr>
            <a:r>
              <a:rPr lang="ja-JP" altLang="en-US" b="1" dirty="0" smtClean="0">
                <a:latin typeface="HGS創英角ｺﾞｼｯｸUB" pitchFamily="50" charset="-128"/>
                <a:ea typeface="HGS創英角ｺﾞｼｯｸUB" pitchFamily="50" charset="-128"/>
              </a:rPr>
              <a:t>研究環境</a:t>
            </a:r>
            <a:r>
              <a:rPr lang="en-US" altLang="ja-JP" b="1" dirty="0" smtClean="0">
                <a:latin typeface="HGS創英角ｺﾞｼｯｸUB" pitchFamily="50" charset="-128"/>
                <a:ea typeface="HGS創英角ｺﾞｼｯｸUB" pitchFamily="50" charset="-128"/>
              </a:rPr>
              <a:t>-B</a:t>
            </a:r>
            <a:endParaRPr lang="ja-JP" altLang="en-US" b="1" dirty="0">
              <a:latin typeface="HGS創英角ｺﾞｼｯｸUB" pitchFamily="50" charset="-128"/>
              <a:ea typeface="HGS創英角ｺﾞｼｯｸUB" pitchFamily="50" charset="-128"/>
            </a:endParaRPr>
          </a:p>
        </p:txBody>
      </p:sp>
      <p:sp>
        <p:nvSpPr>
          <p:cNvPr id="76" name="テキスト ボックス 75"/>
          <p:cNvSpPr txBox="1"/>
          <p:nvPr/>
        </p:nvSpPr>
        <p:spPr>
          <a:xfrm>
            <a:off x="5276156" y="908720"/>
            <a:ext cx="2160240" cy="369332"/>
          </a:xfrm>
          <a:prstGeom prst="rect">
            <a:avLst/>
          </a:prstGeom>
          <a:noFill/>
        </p:spPr>
        <p:txBody>
          <a:bodyPr wrap="square">
            <a:spAutoFit/>
          </a:bodyPr>
          <a:lstStyle/>
          <a:p>
            <a:pPr fontAlgn="auto">
              <a:spcBef>
                <a:spcPts val="0"/>
              </a:spcBef>
              <a:spcAft>
                <a:spcPts val="0"/>
              </a:spcAft>
              <a:defRPr/>
            </a:pPr>
            <a:r>
              <a:rPr lang="ja-JP" altLang="en-US" b="1" dirty="0" smtClean="0">
                <a:latin typeface="HGS創英角ｺﾞｼｯｸUB" pitchFamily="50" charset="-128"/>
                <a:ea typeface="HGS創英角ｺﾞｼｯｸUB" pitchFamily="50" charset="-128"/>
              </a:rPr>
              <a:t>研究環境</a:t>
            </a:r>
            <a:r>
              <a:rPr lang="en-US" altLang="ja-JP" b="1" dirty="0" smtClean="0">
                <a:latin typeface="HGS創英角ｺﾞｼｯｸUB" pitchFamily="50" charset="-128"/>
                <a:ea typeface="HGS創英角ｺﾞｼｯｸUB" pitchFamily="50" charset="-128"/>
              </a:rPr>
              <a:t>-C</a:t>
            </a:r>
            <a:endParaRPr lang="ja-JP" altLang="en-US" b="1" dirty="0">
              <a:latin typeface="HGS創英角ｺﾞｼｯｸUB" pitchFamily="50" charset="-128"/>
              <a:ea typeface="HGS創英角ｺﾞｼｯｸUB" pitchFamily="50" charset="-128"/>
            </a:endParaRPr>
          </a:p>
        </p:txBody>
      </p:sp>
      <p:sp>
        <p:nvSpPr>
          <p:cNvPr id="77" name="テキスト ボックス 76"/>
          <p:cNvSpPr txBox="1"/>
          <p:nvPr/>
        </p:nvSpPr>
        <p:spPr>
          <a:xfrm>
            <a:off x="1187624" y="3933056"/>
            <a:ext cx="1656184" cy="307777"/>
          </a:xfrm>
          <a:prstGeom prst="rect">
            <a:avLst/>
          </a:prstGeom>
          <a:noFill/>
        </p:spPr>
        <p:txBody>
          <a:bodyPr wrap="square">
            <a:spAutoFit/>
          </a:bodyPr>
          <a:lstStyle/>
          <a:p>
            <a:pPr fontAlgn="auto">
              <a:spcBef>
                <a:spcPts val="0"/>
              </a:spcBef>
              <a:spcAft>
                <a:spcPts val="0"/>
              </a:spcAft>
              <a:defRPr/>
            </a:pPr>
            <a:r>
              <a:rPr lang="ja-JP" altLang="en-US" sz="1400" b="1" dirty="0" smtClean="0">
                <a:latin typeface="HGS創英角ｺﾞｼｯｸUB" pitchFamily="50" charset="-128"/>
                <a:ea typeface="HGS創英角ｺﾞｼｯｸUB" pitchFamily="50" charset="-128"/>
              </a:rPr>
              <a:t>研究環境</a:t>
            </a:r>
            <a:r>
              <a:rPr lang="en-US" altLang="ja-JP" sz="1400" b="1" dirty="0" smtClean="0">
                <a:latin typeface="HGS創英角ｺﾞｼｯｸUB" pitchFamily="50" charset="-128"/>
                <a:ea typeface="HGS創英角ｺﾞｼｯｸUB" pitchFamily="50" charset="-128"/>
              </a:rPr>
              <a:t>-A</a:t>
            </a:r>
            <a:endParaRPr lang="ja-JP" altLang="en-US" sz="1400" b="1" dirty="0">
              <a:latin typeface="HGS創英角ｺﾞｼｯｸUB" pitchFamily="50" charset="-128"/>
              <a:ea typeface="HGS創英角ｺﾞｼｯｸUB" pitchFamily="50" charset="-128"/>
            </a:endParaRPr>
          </a:p>
        </p:txBody>
      </p:sp>
      <p:sp>
        <p:nvSpPr>
          <p:cNvPr id="78" name="テキスト ボックス 77"/>
          <p:cNvSpPr txBox="1"/>
          <p:nvPr/>
        </p:nvSpPr>
        <p:spPr>
          <a:xfrm>
            <a:off x="3563888" y="3933056"/>
            <a:ext cx="1656184" cy="307777"/>
          </a:xfrm>
          <a:prstGeom prst="rect">
            <a:avLst/>
          </a:prstGeom>
          <a:noFill/>
        </p:spPr>
        <p:txBody>
          <a:bodyPr wrap="square">
            <a:spAutoFit/>
          </a:bodyPr>
          <a:lstStyle/>
          <a:p>
            <a:pPr fontAlgn="auto">
              <a:spcBef>
                <a:spcPts val="0"/>
              </a:spcBef>
              <a:spcAft>
                <a:spcPts val="0"/>
              </a:spcAft>
              <a:defRPr/>
            </a:pPr>
            <a:r>
              <a:rPr lang="ja-JP" altLang="en-US" sz="1400" b="1" dirty="0" smtClean="0">
                <a:latin typeface="HGS創英角ｺﾞｼｯｸUB" pitchFamily="50" charset="-128"/>
                <a:ea typeface="HGS創英角ｺﾞｼｯｸUB" pitchFamily="50" charset="-128"/>
              </a:rPr>
              <a:t>研究環境</a:t>
            </a:r>
            <a:r>
              <a:rPr lang="en-US" altLang="ja-JP" sz="1400" b="1" dirty="0" smtClean="0">
                <a:latin typeface="HGS創英角ｺﾞｼｯｸUB" pitchFamily="50" charset="-128"/>
                <a:ea typeface="HGS創英角ｺﾞｼｯｸUB" pitchFamily="50" charset="-128"/>
              </a:rPr>
              <a:t>-B</a:t>
            </a:r>
            <a:endParaRPr lang="ja-JP" altLang="en-US" sz="1400" b="1" dirty="0">
              <a:latin typeface="HGS創英角ｺﾞｼｯｸUB" pitchFamily="50" charset="-128"/>
              <a:ea typeface="HGS創英角ｺﾞｼｯｸUB" pitchFamily="50" charset="-128"/>
            </a:endParaRPr>
          </a:p>
        </p:txBody>
      </p:sp>
      <p:sp>
        <p:nvSpPr>
          <p:cNvPr id="79" name="テキスト ボックス 78"/>
          <p:cNvSpPr txBox="1"/>
          <p:nvPr/>
        </p:nvSpPr>
        <p:spPr>
          <a:xfrm>
            <a:off x="5868144" y="3933056"/>
            <a:ext cx="1656184" cy="307777"/>
          </a:xfrm>
          <a:prstGeom prst="rect">
            <a:avLst/>
          </a:prstGeom>
          <a:noFill/>
        </p:spPr>
        <p:txBody>
          <a:bodyPr wrap="square">
            <a:spAutoFit/>
          </a:bodyPr>
          <a:lstStyle/>
          <a:p>
            <a:pPr fontAlgn="auto">
              <a:spcBef>
                <a:spcPts val="0"/>
              </a:spcBef>
              <a:spcAft>
                <a:spcPts val="0"/>
              </a:spcAft>
              <a:defRPr/>
            </a:pPr>
            <a:r>
              <a:rPr lang="ja-JP" altLang="en-US" sz="1400" b="1" dirty="0" smtClean="0">
                <a:latin typeface="HGS創英角ｺﾞｼｯｸUB" pitchFamily="50" charset="-128"/>
                <a:ea typeface="HGS創英角ｺﾞｼｯｸUB" pitchFamily="50" charset="-128"/>
              </a:rPr>
              <a:t>研究環境</a:t>
            </a:r>
            <a:r>
              <a:rPr lang="en-US" altLang="ja-JP" sz="1400" b="1" dirty="0" smtClean="0">
                <a:latin typeface="HGS創英角ｺﾞｼｯｸUB" pitchFamily="50" charset="-128"/>
                <a:ea typeface="HGS創英角ｺﾞｼｯｸUB" pitchFamily="50" charset="-128"/>
              </a:rPr>
              <a:t>-C</a:t>
            </a:r>
            <a:endParaRPr lang="ja-JP" altLang="en-US" sz="1400" b="1" dirty="0">
              <a:latin typeface="HGS創英角ｺﾞｼｯｸUB" pitchFamily="50" charset="-128"/>
              <a:ea typeface="HGS創英角ｺﾞｼｯｸUB" pitchFamily="50" charset="-128"/>
            </a:endParaRPr>
          </a:p>
        </p:txBody>
      </p:sp>
      <p:sp>
        <p:nvSpPr>
          <p:cNvPr id="80" name="スライド番号プレースホルダ 2"/>
          <p:cNvSpPr>
            <a:spLocks noGrp="1"/>
          </p:cNvSpPr>
          <p:nvPr>
            <p:ph type="sldNum" sz="quarter" idx="10"/>
          </p:nvPr>
        </p:nvSpPr>
        <p:spPr>
          <a:xfrm>
            <a:off x="8572500" y="6643688"/>
            <a:ext cx="500063" cy="142875"/>
          </a:xfrm>
        </p:spPr>
        <p:txBody>
          <a:bodyPr/>
          <a:lstStyle/>
          <a:p>
            <a:pPr>
              <a:defRPr/>
            </a:pPr>
            <a:fld id="{2D49EB63-8A47-42A8-B1AF-7D6D75D2383C}" type="slidenum">
              <a:rPr lang="ja-JP" altLang="en-US" smtClean="0"/>
              <a:pPr>
                <a:defRPr/>
              </a:pPr>
              <a:t>22</a:t>
            </a:fld>
            <a:endParaRPr lang="ja-JP" altLang="en-US" dirty="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タイトル 1"/>
          <p:cNvSpPr>
            <a:spLocks noGrp="1"/>
          </p:cNvSpPr>
          <p:nvPr>
            <p:ph type="title"/>
          </p:nvPr>
        </p:nvSpPr>
        <p:spPr>
          <a:xfrm>
            <a:off x="179512" y="188640"/>
            <a:ext cx="8712968" cy="582594"/>
          </a:xfrm>
        </p:spPr>
        <p:txBody>
          <a:bodyPr/>
          <a:lstStyle/>
          <a:p>
            <a:r>
              <a:rPr kumimoji="1" lang="en-US" altLang="ja-JP" sz="4000" dirty="0" smtClean="0">
                <a:latin typeface="HGP創英角ｺﾞｼｯｸUB" pitchFamily="50" charset="-128"/>
                <a:ea typeface="HGP創英角ｺﾞｼｯｸUB" pitchFamily="50" charset="-128"/>
              </a:rPr>
              <a:t>Cluster as a Service</a:t>
            </a:r>
            <a:r>
              <a:rPr kumimoji="1" lang="ja-JP" altLang="en-US" sz="4000" dirty="0" smtClean="0">
                <a:latin typeface="HGP創英角ｺﾞｼｯｸUB" pitchFamily="50" charset="-128"/>
                <a:ea typeface="HGP創英角ｺﾞｼｯｸUB" pitchFamily="50" charset="-128"/>
              </a:rPr>
              <a:t>の</a:t>
            </a:r>
            <a:r>
              <a:rPr kumimoji="1" lang="ja-JP" altLang="en-US" sz="4000" dirty="0" smtClean="0">
                <a:solidFill>
                  <a:schemeClr val="accent3">
                    <a:lumMod val="50000"/>
                  </a:schemeClr>
                </a:solidFill>
                <a:latin typeface="HGP創英角ｺﾞｼｯｸUB" pitchFamily="50" charset="-128"/>
                <a:ea typeface="HGP創英角ｺﾞｼｯｸUB" pitchFamily="50" charset="-128"/>
              </a:rPr>
              <a:t>導入</a:t>
            </a:r>
            <a:endParaRPr kumimoji="1" lang="ja-JP" altLang="en-US" sz="4000" dirty="0">
              <a:solidFill>
                <a:schemeClr val="accent3">
                  <a:lumMod val="50000"/>
                </a:schemeClr>
              </a:solidFill>
              <a:latin typeface="HGP創英角ｺﾞｼｯｸUB" pitchFamily="50" charset="-128"/>
              <a:ea typeface="HGP創英角ｺﾞｼｯｸUB" pitchFamily="50" charset="-128"/>
            </a:endParaRPr>
          </a:p>
        </p:txBody>
      </p:sp>
      <p:grpSp>
        <p:nvGrpSpPr>
          <p:cNvPr id="135" name="グループ化 134"/>
          <p:cNvGrpSpPr/>
          <p:nvPr/>
        </p:nvGrpSpPr>
        <p:grpSpPr>
          <a:xfrm>
            <a:off x="1736018" y="1484784"/>
            <a:ext cx="6004334" cy="4515018"/>
            <a:chOff x="1259632" y="1052736"/>
            <a:chExt cx="6985272" cy="5252644"/>
          </a:xfrm>
        </p:grpSpPr>
        <p:sp>
          <p:nvSpPr>
            <p:cNvPr id="96" name="角丸四角形 95"/>
            <p:cNvSpPr/>
            <p:nvPr/>
          </p:nvSpPr>
          <p:spPr>
            <a:xfrm>
              <a:off x="1259632" y="3068960"/>
              <a:ext cx="6985272" cy="431800"/>
            </a:xfrm>
            <a:prstGeom prst="roundRect">
              <a:avLst/>
            </a:prstGeom>
          </p:spPr>
          <p:style>
            <a:lnRef idx="1">
              <a:schemeClr val="accent2"/>
            </a:lnRef>
            <a:fillRef idx="2">
              <a:schemeClr val="accent2"/>
            </a:fillRef>
            <a:effectRef idx="1">
              <a:schemeClr val="accent2"/>
            </a:effectRef>
            <a:fontRef idx="minor">
              <a:schemeClr val="dk1"/>
            </a:fontRef>
          </p:style>
          <p:txBody>
            <a:bodyPr anchor="ctr"/>
            <a:lstStyle/>
            <a:p>
              <a:pPr algn="ctr" fontAlgn="auto">
                <a:spcBef>
                  <a:spcPts val="0"/>
                </a:spcBef>
                <a:spcAft>
                  <a:spcPts val="0"/>
                </a:spcAft>
                <a:defRPr/>
              </a:pPr>
              <a:r>
                <a:rPr lang="en-US" altLang="ja-JP" sz="1600" dirty="0" smtClean="0">
                  <a:latin typeface="HGP創英角ｺﾞｼｯｸUB" pitchFamily="50" charset="-128"/>
                  <a:ea typeface="HGP創英角ｺﾞｼｯｸUB" pitchFamily="50" charset="-128"/>
                </a:rPr>
                <a:t>Cluster as a Service (</a:t>
              </a:r>
              <a:r>
                <a:rPr lang="en-US" altLang="ja-JP" sz="1600" dirty="0" err="1" smtClean="0">
                  <a:latin typeface="HGP創英角ｺﾞｼｯｸUB" pitchFamily="50" charset="-128"/>
                  <a:ea typeface="HGP創英角ｺﾞｼｯｸUB" pitchFamily="50" charset="-128"/>
                </a:rPr>
                <a:t>CaaS</a:t>
              </a:r>
              <a:r>
                <a:rPr lang="en-US" altLang="ja-JP" sz="1600" dirty="0" smtClean="0">
                  <a:latin typeface="HGP創英角ｺﾞｼｯｸUB" pitchFamily="50" charset="-128"/>
                  <a:ea typeface="HGP創英角ｺﾞｼｯｸUB" pitchFamily="50" charset="-128"/>
                </a:rPr>
                <a:t>)</a:t>
              </a:r>
              <a:endParaRPr lang="ja-JP" altLang="en-US" sz="1600" dirty="0">
                <a:latin typeface="HGP創英角ｺﾞｼｯｸUB" pitchFamily="50" charset="-128"/>
                <a:ea typeface="HGP創英角ｺﾞｼｯｸUB" pitchFamily="50" charset="-128"/>
              </a:endParaRPr>
            </a:p>
          </p:txBody>
        </p:sp>
        <p:sp>
          <p:nvSpPr>
            <p:cNvPr id="5" name="正方形/長方形 4"/>
            <p:cNvSpPr/>
            <p:nvPr/>
          </p:nvSpPr>
          <p:spPr>
            <a:xfrm>
              <a:off x="1979712" y="3789040"/>
              <a:ext cx="5256584" cy="2088232"/>
            </a:xfrm>
            <a:prstGeom prst="rect">
              <a:avLst/>
            </a:prstGeom>
            <a:solidFill>
              <a:schemeClr val="bg1"/>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latin typeface="HGP創英角ｺﾞｼｯｸUB" pitchFamily="50" charset="-128"/>
                <a:ea typeface="HGP創英角ｺﾞｼｯｸUB" pitchFamily="50" charset="-128"/>
                <a:cs typeface="Times New Roman" pitchFamily="18" charset="0"/>
              </a:endParaRPr>
            </a:p>
          </p:txBody>
        </p:sp>
        <p:sp>
          <p:nvSpPr>
            <p:cNvPr id="6" name="テキスト ボックス 5"/>
            <p:cNvSpPr txBox="1"/>
            <p:nvPr/>
          </p:nvSpPr>
          <p:spPr>
            <a:xfrm>
              <a:off x="3553668" y="5911516"/>
              <a:ext cx="1960371" cy="393864"/>
            </a:xfrm>
            <a:prstGeom prst="rect">
              <a:avLst/>
            </a:prstGeom>
            <a:noFill/>
          </p:spPr>
          <p:txBody>
            <a:bodyPr wrap="none" rtlCol="0">
              <a:spAutoFit/>
            </a:bodyPr>
            <a:lstStyle/>
            <a:p>
              <a:r>
                <a:rPr lang="ja-JP" altLang="en-US" sz="1600" dirty="0" smtClean="0">
                  <a:latin typeface="HGP創英角ｺﾞｼｯｸUB" pitchFamily="50" charset="-128"/>
                  <a:ea typeface="HGP創英角ｺﾞｼｯｸUB" pitchFamily="50" charset="-128"/>
                  <a:cs typeface="Times New Roman" pitchFamily="18" charset="0"/>
                </a:rPr>
                <a:t>物理サーバプール</a:t>
              </a:r>
              <a:endParaRPr kumimoji="1" lang="ja-JP" altLang="en-US" sz="1600" dirty="0">
                <a:latin typeface="HGP創英角ｺﾞｼｯｸUB" pitchFamily="50" charset="-128"/>
                <a:ea typeface="HGP創英角ｺﾞｼｯｸUB" pitchFamily="50" charset="-128"/>
                <a:cs typeface="Times New Roman" pitchFamily="18" charset="0"/>
              </a:endParaRPr>
            </a:p>
          </p:txBody>
        </p:sp>
        <p:pic>
          <p:nvPicPr>
            <p:cNvPr id="9" name="Picture 8" descr="MCj04289690000[1]"/>
            <p:cNvPicPr>
              <a:picLocks noChangeAspect="1" noChangeArrowheads="1"/>
            </p:cNvPicPr>
            <p:nvPr/>
          </p:nvPicPr>
          <p:blipFill>
            <a:blip r:embed="rId2" cstate="print"/>
            <a:srcRect/>
            <a:stretch>
              <a:fillRect/>
            </a:stretch>
          </p:blipFill>
          <p:spPr bwMode="auto">
            <a:xfrm>
              <a:off x="2319638" y="3906634"/>
              <a:ext cx="382952" cy="531877"/>
            </a:xfrm>
            <a:prstGeom prst="rect">
              <a:avLst/>
            </a:prstGeom>
            <a:noFill/>
            <a:ln w="9525">
              <a:noFill/>
              <a:miter lim="800000"/>
              <a:headEnd/>
              <a:tailEnd/>
            </a:ln>
          </p:spPr>
        </p:pic>
        <p:sp>
          <p:nvSpPr>
            <p:cNvPr id="10" name="円柱 9"/>
            <p:cNvSpPr/>
            <p:nvPr/>
          </p:nvSpPr>
          <p:spPr>
            <a:xfrm>
              <a:off x="2535662" y="4266674"/>
              <a:ext cx="144016" cy="180020"/>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400">
                <a:latin typeface="HGP創英角ｺﾞｼｯｸUB" pitchFamily="50" charset="-128"/>
                <a:ea typeface="HGP創英角ｺﾞｼｯｸUB" pitchFamily="50" charset="-128"/>
                <a:cs typeface="Times New Roman" pitchFamily="18" charset="0"/>
              </a:endParaRPr>
            </a:p>
          </p:txBody>
        </p:sp>
        <p:pic>
          <p:nvPicPr>
            <p:cNvPr id="11" name="Picture 8" descr="MCj04289690000[1]"/>
            <p:cNvPicPr>
              <a:picLocks noChangeAspect="1" noChangeArrowheads="1"/>
            </p:cNvPicPr>
            <p:nvPr/>
          </p:nvPicPr>
          <p:blipFill>
            <a:blip r:embed="rId2" cstate="print"/>
            <a:srcRect/>
            <a:stretch>
              <a:fillRect/>
            </a:stretch>
          </p:blipFill>
          <p:spPr bwMode="auto">
            <a:xfrm>
              <a:off x="2584758" y="4086654"/>
              <a:ext cx="382952" cy="531877"/>
            </a:xfrm>
            <a:prstGeom prst="rect">
              <a:avLst/>
            </a:prstGeom>
            <a:noFill/>
            <a:ln w="9525">
              <a:noFill/>
              <a:miter lim="800000"/>
              <a:headEnd/>
              <a:tailEnd/>
            </a:ln>
          </p:spPr>
        </p:pic>
        <p:sp>
          <p:nvSpPr>
            <p:cNvPr id="12" name="円柱 11"/>
            <p:cNvSpPr/>
            <p:nvPr/>
          </p:nvSpPr>
          <p:spPr>
            <a:xfrm>
              <a:off x="2800782" y="4446694"/>
              <a:ext cx="144016" cy="180020"/>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400">
                <a:latin typeface="HGP創英角ｺﾞｼｯｸUB" pitchFamily="50" charset="-128"/>
                <a:ea typeface="HGP創英角ｺﾞｼｯｸUB" pitchFamily="50" charset="-128"/>
                <a:cs typeface="Times New Roman" pitchFamily="18" charset="0"/>
              </a:endParaRPr>
            </a:p>
          </p:txBody>
        </p:sp>
        <p:pic>
          <p:nvPicPr>
            <p:cNvPr id="13" name="Picture 8" descr="MCj04289690000[1]"/>
            <p:cNvPicPr>
              <a:picLocks noChangeAspect="1" noChangeArrowheads="1"/>
            </p:cNvPicPr>
            <p:nvPr/>
          </p:nvPicPr>
          <p:blipFill>
            <a:blip r:embed="rId2" cstate="print"/>
            <a:srcRect/>
            <a:stretch>
              <a:fillRect/>
            </a:stretch>
          </p:blipFill>
          <p:spPr bwMode="auto">
            <a:xfrm>
              <a:off x="2895702" y="3978642"/>
              <a:ext cx="382952" cy="531877"/>
            </a:xfrm>
            <a:prstGeom prst="rect">
              <a:avLst/>
            </a:prstGeom>
            <a:noFill/>
            <a:ln w="9525">
              <a:noFill/>
              <a:miter lim="800000"/>
              <a:headEnd/>
              <a:tailEnd/>
            </a:ln>
          </p:spPr>
        </p:pic>
        <p:sp>
          <p:nvSpPr>
            <p:cNvPr id="14" name="円柱 13"/>
            <p:cNvSpPr/>
            <p:nvPr/>
          </p:nvSpPr>
          <p:spPr>
            <a:xfrm>
              <a:off x="3111726" y="4338682"/>
              <a:ext cx="144016" cy="180020"/>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400">
                <a:latin typeface="HGP創英角ｺﾞｼｯｸUB" pitchFamily="50" charset="-128"/>
                <a:ea typeface="HGP創英角ｺﾞｼｯｸUB" pitchFamily="50" charset="-128"/>
                <a:cs typeface="Times New Roman" pitchFamily="18" charset="0"/>
              </a:endParaRPr>
            </a:p>
          </p:txBody>
        </p:sp>
        <p:grpSp>
          <p:nvGrpSpPr>
            <p:cNvPr id="2" name="グループ化 73"/>
            <p:cNvGrpSpPr/>
            <p:nvPr/>
          </p:nvGrpSpPr>
          <p:grpSpPr>
            <a:xfrm>
              <a:off x="1907704" y="1988840"/>
              <a:ext cx="1656184" cy="576064"/>
              <a:chOff x="5220072" y="1556792"/>
              <a:chExt cx="1296144" cy="576064"/>
            </a:xfrm>
          </p:grpSpPr>
          <p:pic>
            <p:nvPicPr>
              <p:cNvPr id="21" name="Picture 8" descr="MCj04289690000[1]"/>
              <p:cNvPicPr>
                <a:picLocks noChangeAspect="1" noChangeArrowheads="1"/>
              </p:cNvPicPr>
              <p:nvPr/>
            </p:nvPicPr>
            <p:blipFill>
              <a:blip r:embed="rId2" cstate="print">
                <a:lum bright="-5000" contrast="59000"/>
              </a:blip>
              <a:srcRect/>
              <a:stretch>
                <a:fillRect/>
              </a:stretch>
            </p:blipFill>
            <p:spPr bwMode="auto">
              <a:xfrm>
                <a:off x="5292080" y="1628800"/>
                <a:ext cx="259922" cy="360040"/>
              </a:xfrm>
              <a:prstGeom prst="rect">
                <a:avLst/>
              </a:prstGeom>
              <a:noFill/>
              <a:ln w="9525">
                <a:noFill/>
                <a:miter lim="800000"/>
                <a:headEnd/>
                <a:tailEnd/>
              </a:ln>
            </p:spPr>
          </p:pic>
          <p:sp>
            <p:nvSpPr>
              <p:cNvPr id="22" name="円柱 21"/>
              <p:cNvSpPr/>
              <p:nvPr/>
            </p:nvSpPr>
            <p:spPr>
              <a:xfrm>
                <a:off x="5436096" y="1844824"/>
                <a:ext cx="144016" cy="144016"/>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400">
                  <a:latin typeface="HGP創英角ｺﾞｼｯｸUB" pitchFamily="50" charset="-128"/>
                  <a:ea typeface="HGP創英角ｺﾞｼｯｸUB" pitchFamily="50" charset="-128"/>
                  <a:cs typeface="Times New Roman" pitchFamily="18" charset="0"/>
                </a:endParaRPr>
              </a:p>
            </p:txBody>
          </p:sp>
          <p:pic>
            <p:nvPicPr>
              <p:cNvPr id="23" name="Picture 8" descr="MCj04289690000[1]"/>
              <p:cNvPicPr>
                <a:picLocks noChangeAspect="1" noChangeArrowheads="1"/>
              </p:cNvPicPr>
              <p:nvPr/>
            </p:nvPicPr>
            <p:blipFill>
              <a:blip r:embed="rId2" cstate="print">
                <a:lum bright="-5000" contrast="59000"/>
              </a:blip>
              <a:srcRect/>
              <a:stretch>
                <a:fillRect/>
              </a:stretch>
            </p:blipFill>
            <p:spPr bwMode="auto">
              <a:xfrm>
                <a:off x="5580112" y="1628800"/>
                <a:ext cx="259922" cy="360040"/>
              </a:xfrm>
              <a:prstGeom prst="rect">
                <a:avLst/>
              </a:prstGeom>
              <a:noFill/>
              <a:ln w="9525">
                <a:noFill/>
                <a:miter lim="800000"/>
                <a:headEnd/>
                <a:tailEnd/>
              </a:ln>
            </p:spPr>
          </p:pic>
          <p:sp>
            <p:nvSpPr>
              <p:cNvPr id="24" name="円柱 23"/>
              <p:cNvSpPr/>
              <p:nvPr/>
            </p:nvSpPr>
            <p:spPr>
              <a:xfrm>
                <a:off x="5724128" y="1844824"/>
                <a:ext cx="144016" cy="144016"/>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400">
                  <a:latin typeface="HGP創英角ｺﾞｼｯｸUB" pitchFamily="50" charset="-128"/>
                  <a:ea typeface="HGP創英角ｺﾞｼｯｸUB" pitchFamily="50" charset="-128"/>
                  <a:cs typeface="Times New Roman" pitchFamily="18" charset="0"/>
                </a:endParaRPr>
              </a:p>
            </p:txBody>
          </p:sp>
          <p:pic>
            <p:nvPicPr>
              <p:cNvPr id="25" name="Picture 8" descr="MCj04289690000[1]"/>
              <p:cNvPicPr>
                <a:picLocks noChangeAspect="1" noChangeArrowheads="1"/>
              </p:cNvPicPr>
              <p:nvPr/>
            </p:nvPicPr>
            <p:blipFill>
              <a:blip r:embed="rId2" cstate="print">
                <a:lum bright="-5000" contrast="59000"/>
              </a:blip>
              <a:srcRect/>
              <a:stretch>
                <a:fillRect/>
              </a:stretch>
            </p:blipFill>
            <p:spPr bwMode="auto">
              <a:xfrm>
                <a:off x="5868144" y="1628800"/>
                <a:ext cx="259922" cy="360040"/>
              </a:xfrm>
              <a:prstGeom prst="rect">
                <a:avLst/>
              </a:prstGeom>
              <a:noFill/>
              <a:ln w="9525">
                <a:noFill/>
                <a:miter lim="800000"/>
                <a:headEnd/>
                <a:tailEnd/>
              </a:ln>
            </p:spPr>
          </p:pic>
          <p:sp>
            <p:nvSpPr>
              <p:cNvPr id="26" name="円柱 25"/>
              <p:cNvSpPr/>
              <p:nvPr/>
            </p:nvSpPr>
            <p:spPr>
              <a:xfrm>
                <a:off x="6012160" y="1844824"/>
                <a:ext cx="144016" cy="144016"/>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400">
                  <a:latin typeface="HGP創英角ｺﾞｼｯｸUB" pitchFamily="50" charset="-128"/>
                  <a:ea typeface="HGP創英角ｺﾞｼｯｸUB" pitchFamily="50" charset="-128"/>
                  <a:cs typeface="Times New Roman" pitchFamily="18" charset="0"/>
                </a:endParaRPr>
              </a:p>
            </p:txBody>
          </p:sp>
          <p:pic>
            <p:nvPicPr>
              <p:cNvPr id="27" name="Picture 8" descr="MCj04289690000[1]"/>
              <p:cNvPicPr>
                <a:picLocks noChangeAspect="1" noChangeArrowheads="1"/>
              </p:cNvPicPr>
              <p:nvPr/>
            </p:nvPicPr>
            <p:blipFill>
              <a:blip r:embed="rId2" cstate="print">
                <a:lum bright="-5000" contrast="59000"/>
              </a:blip>
              <a:srcRect/>
              <a:stretch>
                <a:fillRect/>
              </a:stretch>
            </p:blipFill>
            <p:spPr bwMode="auto">
              <a:xfrm>
                <a:off x="6156176" y="1628800"/>
                <a:ext cx="259922" cy="360040"/>
              </a:xfrm>
              <a:prstGeom prst="rect">
                <a:avLst/>
              </a:prstGeom>
              <a:noFill/>
              <a:ln w="9525">
                <a:noFill/>
                <a:miter lim="800000"/>
                <a:headEnd/>
                <a:tailEnd/>
              </a:ln>
            </p:spPr>
          </p:pic>
          <p:sp>
            <p:nvSpPr>
              <p:cNvPr id="28" name="円柱 27"/>
              <p:cNvSpPr/>
              <p:nvPr/>
            </p:nvSpPr>
            <p:spPr>
              <a:xfrm>
                <a:off x="6300192" y="1844824"/>
                <a:ext cx="144016" cy="144016"/>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400">
                  <a:latin typeface="HGP創英角ｺﾞｼｯｸUB" pitchFamily="50" charset="-128"/>
                  <a:ea typeface="HGP創英角ｺﾞｼｯｸUB" pitchFamily="50" charset="-128"/>
                  <a:cs typeface="Times New Roman" pitchFamily="18" charset="0"/>
                </a:endParaRPr>
              </a:p>
            </p:txBody>
          </p:sp>
          <p:sp>
            <p:nvSpPr>
              <p:cNvPr id="29" name="正方形/長方形 28"/>
              <p:cNvSpPr/>
              <p:nvPr/>
            </p:nvSpPr>
            <p:spPr>
              <a:xfrm>
                <a:off x="5220072" y="1556792"/>
                <a:ext cx="1296144" cy="576064"/>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latin typeface="HGP創英角ｺﾞｼｯｸUB" pitchFamily="50" charset="-128"/>
                  <a:ea typeface="HGP創英角ｺﾞｼｯｸUB" pitchFamily="50" charset="-128"/>
                  <a:cs typeface="Times New Roman" pitchFamily="18" charset="0"/>
                </a:endParaRPr>
              </a:p>
            </p:txBody>
          </p:sp>
        </p:grpSp>
        <p:grpSp>
          <p:nvGrpSpPr>
            <p:cNvPr id="3" name="グループ化 74"/>
            <p:cNvGrpSpPr/>
            <p:nvPr/>
          </p:nvGrpSpPr>
          <p:grpSpPr>
            <a:xfrm>
              <a:off x="3779912" y="1988840"/>
              <a:ext cx="1656184" cy="576064"/>
              <a:chOff x="5220072" y="1556792"/>
              <a:chExt cx="1296144" cy="576064"/>
            </a:xfrm>
          </p:grpSpPr>
          <p:pic>
            <p:nvPicPr>
              <p:cNvPr id="35" name="Picture 8" descr="MCj04289690000[1]"/>
              <p:cNvPicPr>
                <a:picLocks noChangeAspect="1" noChangeArrowheads="1"/>
              </p:cNvPicPr>
              <p:nvPr/>
            </p:nvPicPr>
            <p:blipFill>
              <a:blip r:embed="rId2" cstate="print">
                <a:lum bright="-5000" contrast="59000"/>
              </a:blip>
              <a:srcRect/>
              <a:stretch>
                <a:fillRect/>
              </a:stretch>
            </p:blipFill>
            <p:spPr bwMode="auto">
              <a:xfrm>
                <a:off x="5292080" y="1628800"/>
                <a:ext cx="259922" cy="360040"/>
              </a:xfrm>
              <a:prstGeom prst="rect">
                <a:avLst/>
              </a:prstGeom>
              <a:noFill/>
              <a:ln w="9525">
                <a:noFill/>
                <a:miter lim="800000"/>
                <a:headEnd/>
                <a:tailEnd/>
              </a:ln>
            </p:spPr>
          </p:pic>
          <p:sp>
            <p:nvSpPr>
              <p:cNvPr id="36" name="円柱 35"/>
              <p:cNvSpPr/>
              <p:nvPr/>
            </p:nvSpPr>
            <p:spPr>
              <a:xfrm>
                <a:off x="5436096" y="1844824"/>
                <a:ext cx="144016" cy="144016"/>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400">
                  <a:latin typeface="HGP創英角ｺﾞｼｯｸUB" pitchFamily="50" charset="-128"/>
                  <a:ea typeface="HGP創英角ｺﾞｼｯｸUB" pitchFamily="50" charset="-128"/>
                  <a:cs typeface="Times New Roman" pitchFamily="18" charset="0"/>
                </a:endParaRPr>
              </a:p>
            </p:txBody>
          </p:sp>
          <p:pic>
            <p:nvPicPr>
              <p:cNvPr id="37" name="Picture 8" descr="MCj04289690000[1]"/>
              <p:cNvPicPr>
                <a:picLocks noChangeAspect="1" noChangeArrowheads="1"/>
              </p:cNvPicPr>
              <p:nvPr/>
            </p:nvPicPr>
            <p:blipFill>
              <a:blip r:embed="rId2" cstate="print">
                <a:lum bright="-5000" contrast="59000"/>
              </a:blip>
              <a:srcRect/>
              <a:stretch>
                <a:fillRect/>
              </a:stretch>
            </p:blipFill>
            <p:spPr bwMode="auto">
              <a:xfrm>
                <a:off x="5580112" y="1628800"/>
                <a:ext cx="259922" cy="360040"/>
              </a:xfrm>
              <a:prstGeom prst="rect">
                <a:avLst/>
              </a:prstGeom>
              <a:noFill/>
              <a:ln w="9525">
                <a:noFill/>
                <a:miter lim="800000"/>
                <a:headEnd/>
                <a:tailEnd/>
              </a:ln>
            </p:spPr>
          </p:pic>
          <p:sp>
            <p:nvSpPr>
              <p:cNvPr id="38" name="円柱 37"/>
              <p:cNvSpPr/>
              <p:nvPr/>
            </p:nvSpPr>
            <p:spPr>
              <a:xfrm>
                <a:off x="5724128" y="1844824"/>
                <a:ext cx="144016" cy="144016"/>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400">
                  <a:latin typeface="HGP創英角ｺﾞｼｯｸUB" pitchFamily="50" charset="-128"/>
                  <a:ea typeface="HGP創英角ｺﾞｼｯｸUB" pitchFamily="50" charset="-128"/>
                  <a:cs typeface="Times New Roman" pitchFamily="18" charset="0"/>
                </a:endParaRPr>
              </a:p>
            </p:txBody>
          </p:sp>
          <p:pic>
            <p:nvPicPr>
              <p:cNvPr id="39" name="Picture 8" descr="MCj04289690000[1]"/>
              <p:cNvPicPr>
                <a:picLocks noChangeAspect="1" noChangeArrowheads="1"/>
              </p:cNvPicPr>
              <p:nvPr/>
            </p:nvPicPr>
            <p:blipFill>
              <a:blip r:embed="rId2" cstate="print">
                <a:lum bright="-5000" contrast="59000"/>
              </a:blip>
              <a:srcRect/>
              <a:stretch>
                <a:fillRect/>
              </a:stretch>
            </p:blipFill>
            <p:spPr bwMode="auto">
              <a:xfrm>
                <a:off x="5868144" y="1628800"/>
                <a:ext cx="259922" cy="360040"/>
              </a:xfrm>
              <a:prstGeom prst="rect">
                <a:avLst/>
              </a:prstGeom>
              <a:noFill/>
              <a:ln w="9525">
                <a:noFill/>
                <a:miter lim="800000"/>
                <a:headEnd/>
                <a:tailEnd/>
              </a:ln>
            </p:spPr>
          </p:pic>
          <p:sp>
            <p:nvSpPr>
              <p:cNvPr id="40" name="円柱 39"/>
              <p:cNvSpPr/>
              <p:nvPr/>
            </p:nvSpPr>
            <p:spPr>
              <a:xfrm>
                <a:off x="6012160" y="1844824"/>
                <a:ext cx="144016" cy="144016"/>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400">
                  <a:latin typeface="HGP創英角ｺﾞｼｯｸUB" pitchFamily="50" charset="-128"/>
                  <a:ea typeface="HGP創英角ｺﾞｼｯｸUB" pitchFamily="50" charset="-128"/>
                  <a:cs typeface="Times New Roman" pitchFamily="18" charset="0"/>
                </a:endParaRPr>
              </a:p>
            </p:txBody>
          </p:sp>
          <p:pic>
            <p:nvPicPr>
              <p:cNvPr id="41" name="Picture 8" descr="MCj04289690000[1]"/>
              <p:cNvPicPr>
                <a:picLocks noChangeAspect="1" noChangeArrowheads="1"/>
              </p:cNvPicPr>
              <p:nvPr/>
            </p:nvPicPr>
            <p:blipFill>
              <a:blip r:embed="rId2" cstate="print">
                <a:lum bright="-5000" contrast="59000"/>
              </a:blip>
              <a:srcRect/>
              <a:stretch>
                <a:fillRect/>
              </a:stretch>
            </p:blipFill>
            <p:spPr bwMode="auto">
              <a:xfrm>
                <a:off x="6156176" y="1628800"/>
                <a:ext cx="259922" cy="360040"/>
              </a:xfrm>
              <a:prstGeom prst="rect">
                <a:avLst/>
              </a:prstGeom>
              <a:noFill/>
              <a:ln w="9525">
                <a:noFill/>
                <a:miter lim="800000"/>
                <a:headEnd/>
                <a:tailEnd/>
              </a:ln>
            </p:spPr>
          </p:pic>
          <p:sp>
            <p:nvSpPr>
              <p:cNvPr id="42" name="円柱 41"/>
              <p:cNvSpPr/>
              <p:nvPr/>
            </p:nvSpPr>
            <p:spPr>
              <a:xfrm>
                <a:off x="6300192" y="1844824"/>
                <a:ext cx="144016" cy="144016"/>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400">
                  <a:latin typeface="HGP創英角ｺﾞｼｯｸUB" pitchFamily="50" charset="-128"/>
                  <a:ea typeface="HGP創英角ｺﾞｼｯｸUB" pitchFamily="50" charset="-128"/>
                  <a:cs typeface="Times New Roman" pitchFamily="18" charset="0"/>
                </a:endParaRPr>
              </a:p>
            </p:txBody>
          </p:sp>
          <p:sp>
            <p:nvSpPr>
              <p:cNvPr id="43" name="正方形/長方形 42"/>
              <p:cNvSpPr/>
              <p:nvPr/>
            </p:nvSpPr>
            <p:spPr>
              <a:xfrm>
                <a:off x="5220072" y="1556792"/>
                <a:ext cx="1296144" cy="576064"/>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latin typeface="HGP創英角ｺﾞｼｯｸUB" pitchFamily="50" charset="-128"/>
                  <a:ea typeface="HGP創英角ｺﾞｼｯｸUB" pitchFamily="50" charset="-128"/>
                  <a:cs typeface="Times New Roman" pitchFamily="18" charset="0"/>
                </a:endParaRPr>
              </a:p>
            </p:txBody>
          </p:sp>
        </p:grpSp>
        <p:pic>
          <p:nvPicPr>
            <p:cNvPr id="48" name="Picture 8" descr="MCj04289690000[1]"/>
            <p:cNvPicPr>
              <a:picLocks noChangeAspect="1" noChangeArrowheads="1"/>
            </p:cNvPicPr>
            <p:nvPr/>
          </p:nvPicPr>
          <p:blipFill>
            <a:blip r:embed="rId2" cstate="print"/>
            <a:srcRect/>
            <a:stretch>
              <a:fillRect/>
            </a:stretch>
          </p:blipFill>
          <p:spPr bwMode="auto">
            <a:xfrm>
              <a:off x="2472038" y="4941168"/>
              <a:ext cx="382952" cy="531877"/>
            </a:xfrm>
            <a:prstGeom prst="rect">
              <a:avLst/>
            </a:prstGeom>
            <a:noFill/>
            <a:ln w="9525">
              <a:noFill/>
              <a:miter lim="800000"/>
              <a:headEnd/>
              <a:tailEnd/>
            </a:ln>
          </p:spPr>
        </p:pic>
        <p:sp>
          <p:nvSpPr>
            <p:cNvPr id="49" name="円柱 48"/>
            <p:cNvSpPr/>
            <p:nvPr/>
          </p:nvSpPr>
          <p:spPr>
            <a:xfrm>
              <a:off x="2688062" y="5301208"/>
              <a:ext cx="144016" cy="180020"/>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400">
                <a:latin typeface="HGP創英角ｺﾞｼｯｸUB" pitchFamily="50" charset="-128"/>
                <a:ea typeface="HGP創英角ｺﾞｼｯｸUB" pitchFamily="50" charset="-128"/>
                <a:cs typeface="Times New Roman" pitchFamily="18" charset="0"/>
              </a:endParaRPr>
            </a:p>
          </p:txBody>
        </p:sp>
        <p:pic>
          <p:nvPicPr>
            <p:cNvPr id="50" name="Picture 8" descr="MCj04289690000[1]"/>
            <p:cNvPicPr>
              <a:picLocks noChangeAspect="1" noChangeArrowheads="1"/>
            </p:cNvPicPr>
            <p:nvPr/>
          </p:nvPicPr>
          <p:blipFill>
            <a:blip r:embed="rId2" cstate="print"/>
            <a:srcRect/>
            <a:stretch>
              <a:fillRect/>
            </a:stretch>
          </p:blipFill>
          <p:spPr bwMode="auto">
            <a:xfrm>
              <a:off x="2737158" y="5121188"/>
              <a:ext cx="382952" cy="531877"/>
            </a:xfrm>
            <a:prstGeom prst="rect">
              <a:avLst/>
            </a:prstGeom>
            <a:noFill/>
            <a:ln w="9525">
              <a:noFill/>
              <a:miter lim="800000"/>
              <a:headEnd/>
              <a:tailEnd/>
            </a:ln>
          </p:spPr>
        </p:pic>
        <p:sp>
          <p:nvSpPr>
            <p:cNvPr id="51" name="円柱 50"/>
            <p:cNvSpPr/>
            <p:nvPr/>
          </p:nvSpPr>
          <p:spPr>
            <a:xfrm>
              <a:off x="2953182" y="5481228"/>
              <a:ext cx="144016" cy="180020"/>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400">
                <a:latin typeface="HGP創英角ｺﾞｼｯｸUB" pitchFamily="50" charset="-128"/>
                <a:ea typeface="HGP創英角ｺﾞｼｯｸUB" pitchFamily="50" charset="-128"/>
                <a:cs typeface="Times New Roman" pitchFamily="18" charset="0"/>
              </a:endParaRPr>
            </a:p>
          </p:txBody>
        </p:sp>
        <p:pic>
          <p:nvPicPr>
            <p:cNvPr id="52" name="Picture 8" descr="MCj04289690000[1]"/>
            <p:cNvPicPr>
              <a:picLocks noChangeAspect="1" noChangeArrowheads="1"/>
            </p:cNvPicPr>
            <p:nvPr/>
          </p:nvPicPr>
          <p:blipFill>
            <a:blip r:embed="rId2" cstate="print"/>
            <a:srcRect/>
            <a:stretch>
              <a:fillRect/>
            </a:stretch>
          </p:blipFill>
          <p:spPr bwMode="auto">
            <a:xfrm>
              <a:off x="3048102" y="5013176"/>
              <a:ext cx="382952" cy="531877"/>
            </a:xfrm>
            <a:prstGeom prst="rect">
              <a:avLst/>
            </a:prstGeom>
            <a:noFill/>
            <a:ln w="9525">
              <a:noFill/>
              <a:miter lim="800000"/>
              <a:headEnd/>
              <a:tailEnd/>
            </a:ln>
          </p:spPr>
        </p:pic>
        <p:sp>
          <p:nvSpPr>
            <p:cNvPr id="53" name="円柱 52"/>
            <p:cNvSpPr/>
            <p:nvPr/>
          </p:nvSpPr>
          <p:spPr>
            <a:xfrm>
              <a:off x="3264126" y="5373216"/>
              <a:ext cx="144016" cy="180020"/>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400">
                <a:latin typeface="HGP創英角ｺﾞｼｯｸUB" pitchFamily="50" charset="-128"/>
                <a:ea typeface="HGP創英角ｺﾞｼｯｸUB" pitchFamily="50" charset="-128"/>
                <a:cs typeface="Times New Roman" pitchFamily="18" charset="0"/>
              </a:endParaRPr>
            </a:p>
          </p:txBody>
        </p:sp>
        <p:pic>
          <p:nvPicPr>
            <p:cNvPr id="54" name="Picture 8" descr="MCj04289690000[1]"/>
            <p:cNvPicPr>
              <a:picLocks noChangeAspect="1" noChangeArrowheads="1"/>
            </p:cNvPicPr>
            <p:nvPr/>
          </p:nvPicPr>
          <p:blipFill>
            <a:blip r:embed="rId2" cstate="print"/>
            <a:srcRect/>
            <a:stretch>
              <a:fillRect/>
            </a:stretch>
          </p:blipFill>
          <p:spPr bwMode="auto">
            <a:xfrm>
              <a:off x="3419872" y="4941168"/>
              <a:ext cx="382952" cy="531877"/>
            </a:xfrm>
            <a:prstGeom prst="rect">
              <a:avLst/>
            </a:prstGeom>
            <a:noFill/>
            <a:ln w="9525">
              <a:noFill/>
              <a:miter lim="800000"/>
              <a:headEnd/>
              <a:tailEnd/>
            </a:ln>
          </p:spPr>
        </p:pic>
        <p:sp>
          <p:nvSpPr>
            <p:cNvPr id="55" name="円柱 54"/>
            <p:cNvSpPr/>
            <p:nvPr/>
          </p:nvSpPr>
          <p:spPr>
            <a:xfrm>
              <a:off x="3635896" y="5301208"/>
              <a:ext cx="144016" cy="180020"/>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400">
                <a:latin typeface="HGP創英角ｺﾞｼｯｸUB" pitchFamily="50" charset="-128"/>
                <a:ea typeface="HGP創英角ｺﾞｼｯｸUB" pitchFamily="50" charset="-128"/>
                <a:cs typeface="Times New Roman" pitchFamily="18" charset="0"/>
              </a:endParaRPr>
            </a:p>
          </p:txBody>
        </p:sp>
        <p:pic>
          <p:nvPicPr>
            <p:cNvPr id="56" name="Picture 8" descr="MCj04289690000[1]"/>
            <p:cNvPicPr>
              <a:picLocks noChangeAspect="1" noChangeArrowheads="1"/>
            </p:cNvPicPr>
            <p:nvPr/>
          </p:nvPicPr>
          <p:blipFill>
            <a:blip r:embed="rId2" cstate="print"/>
            <a:srcRect/>
            <a:stretch>
              <a:fillRect/>
            </a:stretch>
          </p:blipFill>
          <p:spPr bwMode="auto">
            <a:xfrm>
              <a:off x="3684992" y="5121188"/>
              <a:ext cx="382952" cy="531877"/>
            </a:xfrm>
            <a:prstGeom prst="rect">
              <a:avLst/>
            </a:prstGeom>
            <a:noFill/>
            <a:ln w="9525">
              <a:noFill/>
              <a:miter lim="800000"/>
              <a:headEnd/>
              <a:tailEnd/>
            </a:ln>
          </p:spPr>
        </p:pic>
        <p:sp>
          <p:nvSpPr>
            <p:cNvPr id="57" name="円柱 56"/>
            <p:cNvSpPr/>
            <p:nvPr/>
          </p:nvSpPr>
          <p:spPr>
            <a:xfrm>
              <a:off x="3901016" y="5481228"/>
              <a:ext cx="144016" cy="180020"/>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400">
                <a:latin typeface="HGP創英角ｺﾞｼｯｸUB" pitchFamily="50" charset="-128"/>
                <a:ea typeface="HGP創英角ｺﾞｼｯｸUB" pitchFamily="50" charset="-128"/>
                <a:cs typeface="Times New Roman" pitchFamily="18" charset="0"/>
              </a:endParaRPr>
            </a:p>
          </p:txBody>
        </p:sp>
        <p:pic>
          <p:nvPicPr>
            <p:cNvPr id="58" name="Picture 8" descr="MCj04289690000[1]"/>
            <p:cNvPicPr>
              <a:picLocks noChangeAspect="1" noChangeArrowheads="1"/>
            </p:cNvPicPr>
            <p:nvPr/>
          </p:nvPicPr>
          <p:blipFill>
            <a:blip r:embed="rId2" cstate="print"/>
            <a:srcRect/>
            <a:stretch>
              <a:fillRect/>
            </a:stretch>
          </p:blipFill>
          <p:spPr bwMode="auto">
            <a:xfrm>
              <a:off x="3995936" y="5013176"/>
              <a:ext cx="382952" cy="531877"/>
            </a:xfrm>
            <a:prstGeom prst="rect">
              <a:avLst/>
            </a:prstGeom>
            <a:noFill/>
            <a:ln w="9525">
              <a:noFill/>
              <a:miter lim="800000"/>
              <a:headEnd/>
              <a:tailEnd/>
            </a:ln>
          </p:spPr>
        </p:pic>
        <p:sp>
          <p:nvSpPr>
            <p:cNvPr id="59" name="円柱 58"/>
            <p:cNvSpPr/>
            <p:nvPr/>
          </p:nvSpPr>
          <p:spPr>
            <a:xfrm>
              <a:off x="4211960" y="5373216"/>
              <a:ext cx="144016" cy="180020"/>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400">
                <a:latin typeface="HGP創英角ｺﾞｼｯｸUB" pitchFamily="50" charset="-128"/>
                <a:ea typeface="HGP創英角ｺﾞｼｯｸUB" pitchFamily="50" charset="-128"/>
                <a:cs typeface="Times New Roman" pitchFamily="18" charset="0"/>
              </a:endParaRPr>
            </a:p>
          </p:txBody>
        </p:sp>
        <p:pic>
          <p:nvPicPr>
            <p:cNvPr id="60" name="Picture 8" descr="MCj04289690000[1]"/>
            <p:cNvPicPr>
              <a:picLocks noChangeAspect="1" noChangeArrowheads="1"/>
            </p:cNvPicPr>
            <p:nvPr/>
          </p:nvPicPr>
          <p:blipFill>
            <a:blip r:embed="rId2" cstate="print"/>
            <a:srcRect/>
            <a:stretch>
              <a:fillRect/>
            </a:stretch>
          </p:blipFill>
          <p:spPr bwMode="auto">
            <a:xfrm>
              <a:off x="3491880" y="4005064"/>
              <a:ext cx="382952" cy="531877"/>
            </a:xfrm>
            <a:prstGeom prst="rect">
              <a:avLst/>
            </a:prstGeom>
            <a:noFill/>
            <a:ln w="9525">
              <a:noFill/>
              <a:miter lim="800000"/>
              <a:headEnd/>
              <a:tailEnd/>
            </a:ln>
          </p:spPr>
        </p:pic>
        <p:sp>
          <p:nvSpPr>
            <p:cNvPr id="61" name="円柱 60"/>
            <p:cNvSpPr/>
            <p:nvPr/>
          </p:nvSpPr>
          <p:spPr>
            <a:xfrm>
              <a:off x="3707904" y="4365104"/>
              <a:ext cx="144016" cy="180020"/>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400">
                <a:latin typeface="HGP創英角ｺﾞｼｯｸUB" pitchFamily="50" charset="-128"/>
                <a:ea typeface="HGP創英角ｺﾞｼｯｸUB" pitchFamily="50" charset="-128"/>
                <a:cs typeface="Times New Roman" pitchFamily="18" charset="0"/>
              </a:endParaRPr>
            </a:p>
          </p:txBody>
        </p:sp>
        <p:pic>
          <p:nvPicPr>
            <p:cNvPr id="62" name="Picture 8" descr="MCj04289690000[1]"/>
            <p:cNvPicPr>
              <a:picLocks noChangeAspect="1" noChangeArrowheads="1"/>
            </p:cNvPicPr>
            <p:nvPr/>
          </p:nvPicPr>
          <p:blipFill>
            <a:blip r:embed="rId2" cstate="print"/>
            <a:srcRect/>
            <a:stretch>
              <a:fillRect/>
            </a:stretch>
          </p:blipFill>
          <p:spPr bwMode="auto">
            <a:xfrm>
              <a:off x="3757000" y="4185084"/>
              <a:ext cx="382952" cy="531877"/>
            </a:xfrm>
            <a:prstGeom prst="rect">
              <a:avLst/>
            </a:prstGeom>
            <a:noFill/>
            <a:ln w="9525">
              <a:noFill/>
              <a:miter lim="800000"/>
              <a:headEnd/>
              <a:tailEnd/>
            </a:ln>
          </p:spPr>
        </p:pic>
        <p:sp>
          <p:nvSpPr>
            <p:cNvPr id="63" name="円柱 62"/>
            <p:cNvSpPr/>
            <p:nvPr/>
          </p:nvSpPr>
          <p:spPr>
            <a:xfrm>
              <a:off x="3973024" y="4545124"/>
              <a:ext cx="144016" cy="180020"/>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400">
                <a:latin typeface="HGP創英角ｺﾞｼｯｸUB" pitchFamily="50" charset="-128"/>
                <a:ea typeface="HGP創英角ｺﾞｼｯｸUB" pitchFamily="50" charset="-128"/>
                <a:cs typeface="Times New Roman" pitchFamily="18" charset="0"/>
              </a:endParaRPr>
            </a:p>
          </p:txBody>
        </p:sp>
        <p:pic>
          <p:nvPicPr>
            <p:cNvPr id="64" name="Picture 8" descr="MCj04289690000[1]"/>
            <p:cNvPicPr>
              <a:picLocks noChangeAspect="1" noChangeArrowheads="1"/>
            </p:cNvPicPr>
            <p:nvPr/>
          </p:nvPicPr>
          <p:blipFill>
            <a:blip r:embed="rId2" cstate="print"/>
            <a:srcRect/>
            <a:stretch>
              <a:fillRect/>
            </a:stretch>
          </p:blipFill>
          <p:spPr bwMode="auto">
            <a:xfrm>
              <a:off x="4067944" y="4077072"/>
              <a:ext cx="382952" cy="531877"/>
            </a:xfrm>
            <a:prstGeom prst="rect">
              <a:avLst/>
            </a:prstGeom>
            <a:noFill/>
            <a:ln w="9525">
              <a:noFill/>
              <a:miter lim="800000"/>
              <a:headEnd/>
              <a:tailEnd/>
            </a:ln>
          </p:spPr>
        </p:pic>
        <p:sp>
          <p:nvSpPr>
            <p:cNvPr id="65" name="円柱 64"/>
            <p:cNvSpPr/>
            <p:nvPr/>
          </p:nvSpPr>
          <p:spPr>
            <a:xfrm>
              <a:off x="4396688" y="4437112"/>
              <a:ext cx="144016" cy="180020"/>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400">
                <a:latin typeface="HGP創英角ｺﾞｼｯｸUB" pitchFamily="50" charset="-128"/>
                <a:ea typeface="HGP創英角ｺﾞｼｯｸUB" pitchFamily="50" charset="-128"/>
                <a:cs typeface="Times New Roman" pitchFamily="18" charset="0"/>
              </a:endParaRPr>
            </a:p>
          </p:txBody>
        </p:sp>
        <p:cxnSp>
          <p:nvCxnSpPr>
            <p:cNvPr id="66" name="直線矢印コネクタ 65"/>
            <p:cNvCxnSpPr>
              <a:endCxn id="29" idx="2"/>
            </p:cNvCxnSpPr>
            <p:nvPr/>
          </p:nvCxnSpPr>
          <p:spPr>
            <a:xfrm flipH="1" flipV="1">
              <a:off x="2735796" y="2564904"/>
              <a:ext cx="36004" cy="1224136"/>
            </a:xfrm>
            <a:prstGeom prst="straightConnector1">
              <a:avLst/>
            </a:prstGeom>
            <a:ln w="66675">
              <a:solidFill>
                <a:schemeClr val="accent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67" name="直線矢印コネクタ 66"/>
            <p:cNvCxnSpPr>
              <a:stCxn id="105" idx="2"/>
            </p:cNvCxnSpPr>
            <p:nvPr/>
          </p:nvCxnSpPr>
          <p:spPr>
            <a:xfrm flipH="1">
              <a:off x="6516216" y="2564904"/>
              <a:ext cx="36004" cy="1224136"/>
            </a:xfrm>
            <a:prstGeom prst="straightConnector1">
              <a:avLst/>
            </a:prstGeom>
            <a:ln w="66675">
              <a:solidFill>
                <a:schemeClr val="accent1">
                  <a:lumMod val="50000"/>
                </a:schemeClr>
              </a:solidFill>
              <a:tailEnd type="arrow"/>
            </a:ln>
          </p:spPr>
          <p:style>
            <a:lnRef idx="1">
              <a:schemeClr val="accent1"/>
            </a:lnRef>
            <a:fillRef idx="0">
              <a:schemeClr val="accent1"/>
            </a:fillRef>
            <a:effectRef idx="0">
              <a:schemeClr val="accent1"/>
            </a:effectRef>
            <a:fontRef idx="minor">
              <a:schemeClr val="tx1"/>
            </a:fontRef>
          </p:style>
        </p:cxnSp>
        <p:pic>
          <p:nvPicPr>
            <p:cNvPr id="70" name="Picture 8" descr="MCj04289690000[1]"/>
            <p:cNvPicPr>
              <a:picLocks noChangeAspect="1" noChangeArrowheads="1"/>
            </p:cNvPicPr>
            <p:nvPr/>
          </p:nvPicPr>
          <p:blipFill>
            <a:blip r:embed="rId2" cstate="print"/>
            <a:srcRect/>
            <a:stretch>
              <a:fillRect/>
            </a:stretch>
          </p:blipFill>
          <p:spPr bwMode="auto">
            <a:xfrm>
              <a:off x="4612712" y="3933056"/>
              <a:ext cx="382952" cy="531877"/>
            </a:xfrm>
            <a:prstGeom prst="rect">
              <a:avLst/>
            </a:prstGeom>
            <a:noFill/>
            <a:ln w="9525">
              <a:noFill/>
              <a:miter lim="800000"/>
              <a:headEnd/>
              <a:tailEnd/>
            </a:ln>
          </p:spPr>
        </p:pic>
        <p:sp>
          <p:nvSpPr>
            <p:cNvPr id="71" name="円柱 70"/>
            <p:cNvSpPr/>
            <p:nvPr/>
          </p:nvSpPr>
          <p:spPr>
            <a:xfrm>
              <a:off x="4828736" y="4293096"/>
              <a:ext cx="144016" cy="180020"/>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400">
                <a:latin typeface="HGP創英角ｺﾞｼｯｸUB" pitchFamily="50" charset="-128"/>
                <a:ea typeface="HGP創英角ｺﾞｼｯｸUB" pitchFamily="50" charset="-128"/>
                <a:cs typeface="Times New Roman" pitchFamily="18" charset="0"/>
              </a:endParaRPr>
            </a:p>
          </p:txBody>
        </p:sp>
        <p:pic>
          <p:nvPicPr>
            <p:cNvPr id="72" name="Picture 8" descr="MCj04289690000[1]"/>
            <p:cNvPicPr>
              <a:picLocks noChangeAspect="1" noChangeArrowheads="1"/>
            </p:cNvPicPr>
            <p:nvPr/>
          </p:nvPicPr>
          <p:blipFill>
            <a:blip r:embed="rId2" cstate="print"/>
            <a:srcRect/>
            <a:stretch>
              <a:fillRect/>
            </a:stretch>
          </p:blipFill>
          <p:spPr bwMode="auto">
            <a:xfrm>
              <a:off x="4877832" y="4113076"/>
              <a:ext cx="382952" cy="531877"/>
            </a:xfrm>
            <a:prstGeom prst="rect">
              <a:avLst/>
            </a:prstGeom>
            <a:noFill/>
            <a:ln w="9525">
              <a:noFill/>
              <a:miter lim="800000"/>
              <a:headEnd/>
              <a:tailEnd/>
            </a:ln>
          </p:spPr>
        </p:pic>
        <p:sp>
          <p:nvSpPr>
            <p:cNvPr id="73" name="円柱 72"/>
            <p:cNvSpPr/>
            <p:nvPr/>
          </p:nvSpPr>
          <p:spPr>
            <a:xfrm>
              <a:off x="5093856" y="4473116"/>
              <a:ext cx="144016" cy="180020"/>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400">
                <a:latin typeface="HGP創英角ｺﾞｼｯｸUB" pitchFamily="50" charset="-128"/>
                <a:ea typeface="HGP創英角ｺﾞｼｯｸUB" pitchFamily="50" charset="-128"/>
                <a:cs typeface="Times New Roman" pitchFamily="18" charset="0"/>
              </a:endParaRPr>
            </a:p>
          </p:txBody>
        </p:sp>
        <p:pic>
          <p:nvPicPr>
            <p:cNvPr id="74" name="Picture 8" descr="MCj04289690000[1]"/>
            <p:cNvPicPr>
              <a:picLocks noChangeAspect="1" noChangeArrowheads="1"/>
            </p:cNvPicPr>
            <p:nvPr/>
          </p:nvPicPr>
          <p:blipFill>
            <a:blip r:embed="rId2" cstate="print"/>
            <a:srcRect/>
            <a:stretch>
              <a:fillRect/>
            </a:stretch>
          </p:blipFill>
          <p:spPr bwMode="auto">
            <a:xfrm>
              <a:off x="5188776" y="4005064"/>
              <a:ext cx="382952" cy="531877"/>
            </a:xfrm>
            <a:prstGeom prst="rect">
              <a:avLst/>
            </a:prstGeom>
            <a:noFill/>
            <a:ln w="9525">
              <a:noFill/>
              <a:miter lim="800000"/>
              <a:headEnd/>
              <a:tailEnd/>
            </a:ln>
          </p:spPr>
        </p:pic>
        <p:sp>
          <p:nvSpPr>
            <p:cNvPr id="75" name="円柱 74"/>
            <p:cNvSpPr/>
            <p:nvPr/>
          </p:nvSpPr>
          <p:spPr>
            <a:xfrm>
              <a:off x="5404800" y="4365104"/>
              <a:ext cx="144016" cy="180020"/>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400">
                <a:latin typeface="HGP創英角ｺﾞｼｯｸUB" pitchFamily="50" charset="-128"/>
                <a:ea typeface="HGP創英角ｺﾞｼｯｸUB" pitchFamily="50" charset="-128"/>
                <a:cs typeface="Times New Roman" pitchFamily="18" charset="0"/>
              </a:endParaRPr>
            </a:p>
          </p:txBody>
        </p:sp>
        <p:pic>
          <p:nvPicPr>
            <p:cNvPr id="76" name="Picture 8" descr="MCj04289690000[1]"/>
            <p:cNvPicPr>
              <a:picLocks noChangeAspect="1" noChangeArrowheads="1"/>
            </p:cNvPicPr>
            <p:nvPr/>
          </p:nvPicPr>
          <p:blipFill>
            <a:blip r:embed="rId2" cstate="print"/>
            <a:srcRect/>
            <a:stretch>
              <a:fillRect/>
            </a:stretch>
          </p:blipFill>
          <p:spPr bwMode="auto">
            <a:xfrm>
              <a:off x="4765112" y="4967590"/>
              <a:ext cx="382952" cy="531877"/>
            </a:xfrm>
            <a:prstGeom prst="rect">
              <a:avLst/>
            </a:prstGeom>
            <a:noFill/>
            <a:ln w="9525">
              <a:noFill/>
              <a:miter lim="800000"/>
              <a:headEnd/>
              <a:tailEnd/>
            </a:ln>
          </p:spPr>
        </p:pic>
        <p:sp>
          <p:nvSpPr>
            <p:cNvPr id="77" name="円柱 76"/>
            <p:cNvSpPr/>
            <p:nvPr/>
          </p:nvSpPr>
          <p:spPr>
            <a:xfrm>
              <a:off x="4981136" y="5327630"/>
              <a:ext cx="144016" cy="180020"/>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400">
                <a:latin typeface="HGP創英角ｺﾞｼｯｸUB" pitchFamily="50" charset="-128"/>
                <a:ea typeface="HGP創英角ｺﾞｼｯｸUB" pitchFamily="50" charset="-128"/>
                <a:cs typeface="Times New Roman" pitchFamily="18" charset="0"/>
              </a:endParaRPr>
            </a:p>
          </p:txBody>
        </p:sp>
        <p:pic>
          <p:nvPicPr>
            <p:cNvPr id="78" name="Picture 8" descr="MCj04289690000[1]"/>
            <p:cNvPicPr>
              <a:picLocks noChangeAspect="1" noChangeArrowheads="1"/>
            </p:cNvPicPr>
            <p:nvPr/>
          </p:nvPicPr>
          <p:blipFill>
            <a:blip r:embed="rId2" cstate="print"/>
            <a:srcRect/>
            <a:stretch>
              <a:fillRect/>
            </a:stretch>
          </p:blipFill>
          <p:spPr bwMode="auto">
            <a:xfrm>
              <a:off x="5030232" y="5147610"/>
              <a:ext cx="382952" cy="531877"/>
            </a:xfrm>
            <a:prstGeom prst="rect">
              <a:avLst/>
            </a:prstGeom>
            <a:noFill/>
            <a:ln w="9525">
              <a:noFill/>
              <a:miter lim="800000"/>
              <a:headEnd/>
              <a:tailEnd/>
            </a:ln>
          </p:spPr>
        </p:pic>
        <p:sp>
          <p:nvSpPr>
            <p:cNvPr id="79" name="円柱 78"/>
            <p:cNvSpPr/>
            <p:nvPr/>
          </p:nvSpPr>
          <p:spPr>
            <a:xfrm>
              <a:off x="5246256" y="5507650"/>
              <a:ext cx="144016" cy="180020"/>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400">
                <a:latin typeface="HGP創英角ｺﾞｼｯｸUB" pitchFamily="50" charset="-128"/>
                <a:ea typeface="HGP創英角ｺﾞｼｯｸUB" pitchFamily="50" charset="-128"/>
                <a:cs typeface="Times New Roman" pitchFamily="18" charset="0"/>
              </a:endParaRPr>
            </a:p>
          </p:txBody>
        </p:sp>
        <p:pic>
          <p:nvPicPr>
            <p:cNvPr id="80" name="Picture 8" descr="MCj04289690000[1]"/>
            <p:cNvPicPr>
              <a:picLocks noChangeAspect="1" noChangeArrowheads="1"/>
            </p:cNvPicPr>
            <p:nvPr/>
          </p:nvPicPr>
          <p:blipFill>
            <a:blip r:embed="rId2" cstate="print"/>
            <a:srcRect/>
            <a:stretch>
              <a:fillRect/>
            </a:stretch>
          </p:blipFill>
          <p:spPr bwMode="auto">
            <a:xfrm>
              <a:off x="5341176" y="5039598"/>
              <a:ext cx="382952" cy="531877"/>
            </a:xfrm>
            <a:prstGeom prst="rect">
              <a:avLst/>
            </a:prstGeom>
            <a:noFill/>
            <a:ln w="9525">
              <a:noFill/>
              <a:miter lim="800000"/>
              <a:headEnd/>
              <a:tailEnd/>
            </a:ln>
          </p:spPr>
        </p:pic>
        <p:sp>
          <p:nvSpPr>
            <p:cNvPr id="81" name="円柱 80"/>
            <p:cNvSpPr/>
            <p:nvPr/>
          </p:nvSpPr>
          <p:spPr>
            <a:xfrm>
              <a:off x="5557200" y="5399638"/>
              <a:ext cx="144016" cy="180020"/>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400">
                <a:latin typeface="HGP創英角ｺﾞｼｯｸUB" pitchFamily="50" charset="-128"/>
                <a:ea typeface="HGP創英角ｺﾞｼｯｸUB" pitchFamily="50" charset="-128"/>
                <a:cs typeface="Times New Roman" pitchFamily="18" charset="0"/>
              </a:endParaRPr>
            </a:p>
          </p:txBody>
        </p:sp>
        <p:pic>
          <p:nvPicPr>
            <p:cNvPr id="84" name="Picture 8" descr="MCj04289690000[1]"/>
            <p:cNvPicPr>
              <a:picLocks noChangeAspect="1" noChangeArrowheads="1"/>
            </p:cNvPicPr>
            <p:nvPr/>
          </p:nvPicPr>
          <p:blipFill>
            <a:blip r:embed="rId2" cstate="print"/>
            <a:srcRect/>
            <a:stretch>
              <a:fillRect/>
            </a:stretch>
          </p:blipFill>
          <p:spPr bwMode="auto">
            <a:xfrm>
              <a:off x="5796136" y="3933056"/>
              <a:ext cx="382952" cy="531877"/>
            </a:xfrm>
            <a:prstGeom prst="rect">
              <a:avLst/>
            </a:prstGeom>
            <a:noFill/>
            <a:ln w="9525">
              <a:noFill/>
              <a:miter lim="800000"/>
              <a:headEnd/>
              <a:tailEnd/>
            </a:ln>
          </p:spPr>
        </p:pic>
        <p:sp>
          <p:nvSpPr>
            <p:cNvPr id="85" name="円柱 84"/>
            <p:cNvSpPr/>
            <p:nvPr/>
          </p:nvSpPr>
          <p:spPr>
            <a:xfrm>
              <a:off x="6012160" y="4293096"/>
              <a:ext cx="144016" cy="180020"/>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400">
                <a:latin typeface="HGP創英角ｺﾞｼｯｸUB" pitchFamily="50" charset="-128"/>
                <a:ea typeface="HGP創英角ｺﾞｼｯｸUB" pitchFamily="50" charset="-128"/>
                <a:cs typeface="Times New Roman" pitchFamily="18" charset="0"/>
              </a:endParaRPr>
            </a:p>
          </p:txBody>
        </p:sp>
        <p:pic>
          <p:nvPicPr>
            <p:cNvPr id="86" name="Picture 8" descr="MCj04289690000[1]"/>
            <p:cNvPicPr>
              <a:picLocks noChangeAspect="1" noChangeArrowheads="1"/>
            </p:cNvPicPr>
            <p:nvPr/>
          </p:nvPicPr>
          <p:blipFill>
            <a:blip r:embed="rId2" cstate="print"/>
            <a:srcRect/>
            <a:stretch>
              <a:fillRect/>
            </a:stretch>
          </p:blipFill>
          <p:spPr bwMode="auto">
            <a:xfrm>
              <a:off x="6061256" y="4113076"/>
              <a:ext cx="382952" cy="531877"/>
            </a:xfrm>
            <a:prstGeom prst="rect">
              <a:avLst/>
            </a:prstGeom>
            <a:noFill/>
            <a:ln w="9525">
              <a:noFill/>
              <a:miter lim="800000"/>
              <a:headEnd/>
              <a:tailEnd/>
            </a:ln>
          </p:spPr>
        </p:pic>
        <p:sp>
          <p:nvSpPr>
            <p:cNvPr id="87" name="円柱 86"/>
            <p:cNvSpPr/>
            <p:nvPr/>
          </p:nvSpPr>
          <p:spPr>
            <a:xfrm>
              <a:off x="6277280" y="4473116"/>
              <a:ext cx="144016" cy="180020"/>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400">
                <a:latin typeface="HGP創英角ｺﾞｼｯｸUB" pitchFamily="50" charset="-128"/>
                <a:ea typeface="HGP創英角ｺﾞｼｯｸUB" pitchFamily="50" charset="-128"/>
                <a:cs typeface="Times New Roman" pitchFamily="18" charset="0"/>
              </a:endParaRPr>
            </a:p>
          </p:txBody>
        </p:sp>
        <p:pic>
          <p:nvPicPr>
            <p:cNvPr id="88" name="Picture 8" descr="MCj04289690000[1]"/>
            <p:cNvPicPr>
              <a:picLocks noChangeAspect="1" noChangeArrowheads="1"/>
            </p:cNvPicPr>
            <p:nvPr/>
          </p:nvPicPr>
          <p:blipFill>
            <a:blip r:embed="rId2" cstate="print"/>
            <a:srcRect/>
            <a:stretch>
              <a:fillRect/>
            </a:stretch>
          </p:blipFill>
          <p:spPr bwMode="auto">
            <a:xfrm>
              <a:off x="6372200" y="4005064"/>
              <a:ext cx="382952" cy="531877"/>
            </a:xfrm>
            <a:prstGeom prst="rect">
              <a:avLst/>
            </a:prstGeom>
            <a:noFill/>
            <a:ln w="9525">
              <a:noFill/>
              <a:miter lim="800000"/>
              <a:headEnd/>
              <a:tailEnd/>
            </a:ln>
          </p:spPr>
        </p:pic>
        <p:sp>
          <p:nvSpPr>
            <p:cNvPr id="89" name="円柱 88"/>
            <p:cNvSpPr/>
            <p:nvPr/>
          </p:nvSpPr>
          <p:spPr>
            <a:xfrm>
              <a:off x="6588224" y="4365104"/>
              <a:ext cx="144016" cy="180020"/>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400">
                <a:latin typeface="HGP創英角ｺﾞｼｯｸUB" pitchFamily="50" charset="-128"/>
                <a:ea typeface="HGP創英角ｺﾞｼｯｸUB" pitchFamily="50" charset="-128"/>
                <a:cs typeface="Times New Roman" pitchFamily="18" charset="0"/>
              </a:endParaRPr>
            </a:p>
          </p:txBody>
        </p:sp>
        <p:pic>
          <p:nvPicPr>
            <p:cNvPr id="90" name="Picture 8" descr="MCj04289690000[1]"/>
            <p:cNvPicPr>
              <a:picLocks noChangeAspect="1" noChangeArrowheads="1"/>
            </p:cNvPicPr>
            <p:nvPr/>
          </p:nvPicPr>
          <p:blipFill>
            <a:blip r:embed="rId2" cstate="print"/>
            <a:srcRect/>
            <a:stretch>
              <a:fillRect/>
            </a:stretch>
          </p:blipFill>
          <p:spPr bwMode="auto">
            <a:xfrm>
              <a:off x="5948536" y="4967590"/>
              <a:ext cx="382952" cy="531877"/>
            </a:xfrm>
            <a:prstGeom prst="rect">
              <a:avLst/>
            </a:prstGeom>
            <a:noFill/>
            <a:ln w="9525">
              <a:noFill/>
              <a:miter lim="800000"/>
              <a:headEnd/>
              <a:tailEnd/>
            </a:ln>
          </p:spPr>
        </p:pic>
        <p:sp>
          <p:nvSpPr>
            <p:cNvPr id="91" name="円柱 90"/>
            <p:cNvSpPr/>
            <p:nvPr/>
          </p:nvSpPr>
          <p:spPr>
            <a:xfrm>
              <a:off x="6164560" y="5327630"/>
              <a:ext cx="144016" cy="180020"/>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400">
                <a:latin typeface="HGP創英角ｺﾞｼｯｸUB" pitchFamily="50" charset="-128"/>
                <a:ea typeface="HGP創英角ｺﾞｼｯｸUB" pitchFamily="50" charset="-128"/>
                <a:cs typeface="Times New Roman" pitchFamily="18" charset="0"/>
              </a:endParaRPr>
            </a:p>
          </p:txBody>
        </p:sp>
        <p:pic>
          <p:nvPicPr>
            <p:cNvPr id="92" name="Picture 8" descr="MCj04289690000[1]"/>
            <p:cNvPicPr>
              <a:picLocks noChangeAspect="1" noChangeArrowheads="1"/>
            </p:cNvPicPr>
            <p:nvPr/>
          </p:nvPicPr>
          <p:blipFill>
            <a:blip r:embed="rId2" cstate="print"/>
            <a:srcRect/>
            <a:stretch>
              <a:fillRect/>
            </a:stretch>
          </p:blipFill>
          <p:spPr bwMode="auto">
            <a:xfrm>
              <a:off x="6213656" y="5147610"/>
              <a:ext cx="382952" cy="531877"/>
            </a:xfrm>
            <a:prstGeom prst="rect">
              <a:avLst/>
            </a:prstGeom>
            <a:noFill/>
            <a:ln w="9525">
              <a:noFill/>
              <a:miter lim="800000"/>
              <a:headEnd/>
              <a:tailEnd/>
            </a:ln>
          </p:spPr>
        </p:pic>
        <p:sp>
          <p:nvSpPr>
            <p:cNvPr id="93" name="円柱 92"/>
            <p:cNvSpPr/>
            <p:nvPr/>
          </p:nvSpPr>
          <p:spPr>
            <a:xfrm>
              <a:off x="6429680" y="5507650"/>
              <a:ext cx="144016" cy="180020"/>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400">
                <a:latin typeface="HGP創英角ｺﾞｼｯｸUB" pitchFamily="50" charset="-128"/>
                <a:ea typeface="HGP創英角ｺﾞｼｯｸUB" pitchFamily="50" charset="-128"/>
                <a:cs typeface="Times New Roman" pitchFamily="18" charset="0"/>
              </a:endParaRPr>
            </a:p>
          </p:txBody>
        </p:sp>
        <p:pic>
          <p:nvPicPr>
            <p:cNvPr id="94" name="Picture 8" descr="MCj04289690000[1]"/>
            <p:cNvPicPr>
              <a:picLocks noChangeAspect="1" noChangeArrowheads="1"/>
            </p:cNvPicPr>
            <p:nvPr/>
          </p:nvPicPr>
          <p:blipFill>
            <a:blip r:embed="rId2" cstate="print"/>
            <a:srcRect/>
            <a:stretch>
              <a:fillRect/>
            </a:stretch>
          </p:blipFill>
          <p:spPr bwMode="auto">
            <a:xfrm>
              <a:off x="6524600" y="5039598"/>
              <a:ext cx="382952" cy="531877"/>
            </a:xfrm>
            <a:prstGeom prst="rect">
              <a:avLst/>
            </a:prstGeom>
            <a:noFill/>
            <a:ln w="9525">
              <a:noFill/>
              <a:miter lim="800000"/>
              <a:headEnd/>
              <a:tailEnd/>
            </a:ln>
          </p:spPr>
        </p:pic>
        <p:sp>
          <p:nvSpPr>
            <p:cNvPr id="95" name="円柱 94"/>
            <p:cNvSpPr/>
            <p:nvPr/>
          </p:nvSpPr>
          <p:spPr>
            <a:xfrm>
              <a:off x="6740624" y="5399638"/>
              <a:ext cx="144016" cy="180020"/>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400">
                <a:latin typeface="HGP創英角ｺﾞｼｯｸUB" pitchFamily="50" charset="-128"/>
                <a:ea typeface="HGP創英角ｺﾞｼｯｸUB" pitchFamily="50" charset="-128"/>
                <a:cs typeface="Times New Roman" pitchFamily="18" charset="0"/>
              </a:endParaRPr>
            </a:p>
          </p:txBody>
        </p:sp>
        <p:grpSp>
          <p:nvGrpSpPr>
            <p:cNvPr id="7" name="グループ化 74"/>
            <p:cNvGrpSpPr/>
            <p:nvPr/>
          </p:nvGrpSpPr>
          <p:grpSpPr>
            <a:xfrm>
              <a:off x="5724128" y="1988840"/>
              <a:ext cx="1656184" cy="576064"/>
              <a:chOff x="5220072" y="1556792"/>
              <a:chExt cx="1296144" cy="576064"/>
            </a:xfrm>
          </p:grpSpPr>
          <p:pic>
            <p:nvPicPr>
              <p:cNvPr id="97" name="Picture 8" descr="MCj04289690000[1]"/>
              <p:cNvPicPr>
                <a:picLocks noChangeAspect="1" noChangeArrowheads="1"/>
              </p:cNvPicPr>
              <p:nvPr/>
            </p:nvPicPr>
            <p:blipFill>
              <a:blip r:embed="rId2" cstate="print">
                <a:lum bright="-5000" contrast="59000"/>
              </a:blip>
              <a:srcRect/>
              <a:stretch>
                <a:fillRect/>
              </a:stretch>
            </p:blipFill>
            <p:spPr bwMode="auto">
              <a:xfrm>
                <a:off x="5292080" y="1628800"/>
                <a:ext cx="259922" cy="360040"/>
              </a:xfrm>
              <a:prstGeom prst="rect">
                <a:avLst/>
              </a:prstGeom>
              <a:noFill/>
              <a:ln w="9525">
                <a:noFill/>
                <a:miter lim="800000"/>
                <a:headEnd/>
                <a:tailEnd/>
              </a:ln>
            </p:spPr>
          </p:pic>
          <p:sp>
            <p:nvSpPr>
              <p:cNvPr id="98" name="円柱 97"/>
              <p:cNvSpPr/>
              <p:nvPr/>
            </p:nvSpPr>
            <p:spPr>
              <a:xfrm>
                <a:off x="5436096" y="1844824"/>
                <a:ext cx="144016" cy="144016"/>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400">
                  <a:latin typeface="HGP創英角ｺﾞｼｯｸUB" pitchFamily="50" charset="-128"/>
                  <a:ea typeface="HGP創英角ｺﾞｼｯｸUB" pitchFamily="50" charset="-128"/>
                  <a:cs typeface="Times New Roman" pitchFamily="18" charset="0"/>
                </a:endParaRPr>
              </a:p>
            </p:txBody>
          </p:sp>
          <p:pic>
            <p:nvPicPr>
              <p:cNvPr id="99" name="Picture 8" descr="MCj04289690000[1]"/>
              <p:cNvPicPr>
                <a:picLocks noChangeAspect="1" noChangeArrowheads="1"/>
              </p:cNvPicPr>
              <p:nvPr/>
            </p:nvPicPr>
            <p:blipFill>
              <a:blip r:embed="rId2" cstate="print">
                <a:lum bright="-5000" contrast="59000"/>
              </a:blip>
              <a:srcRect/>
              <a:stretch>
                <a:fillRect/>
              </a:stretch>
            </p:blipFill>
            <p:spPr bwMode="auto">
              <a:xfrm>
                <a:off x="5580112" y="1628800"/>
                <a:ext cx="259922" cy="360040"/>
              </a:xfrm>
              <a:prstGeom prst="rect">
                <a:avLst/>
              </a:prstGeom>
              <a:noFill/>
              <a:ln w="9525">
                <a:noFill/>
                <a:miter lim="800000"/>
                <a:headEnd/>
                <a:tailEnd/>
              </a:ln>
            </p:spPr>
          </p:pic>
          <p:sp>
            <p:nvSpPr>
              <p:cNvPr id="100" name="円柱 99"/>
              <p:cNvSpPr/>
              <p:nvPr/>
            </p:nvSpPr>
            <p:spPr>
              <a:xfrm>
                <a:off x="5724128" y="1844824"/>
                <a:ext cx="144016" cy="144016"/>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400">
                  <a:latin typeface="HGP創英角ｺﾞｼｯｸUB" pitchFamily="50" charset="-128"/>
                  <a:ea typeface="HGP創英角ｺﾞｼｯｸUB" pitchFamily="50" charset="-128"/>
                  <a:cs typeface="Times New Roman" pitchFamily="18" charset="0"/>
                </a:endParaRPr>
              </a:p>
            </p:txBody>
          </p:sp>
          <p:pic>
            <p:nvPicPr>
              <p:cNvPr id="101" name="Picture 8" descr="MCj04289690000[1]"/>
              <p:cNvPicPr>
                <a:picLocks noChangeAspect="1" noChangeArrowheads="1"/>
              </p:cNvPicPr>
              <p:nvPr/>
            </p:nvPicPr>
            <p:blipFill>
              <a:blip r:embed="rId2" cstate="print">
                <a:lum bright="-5000" contrast="59000"/>
              </a:blip>
              <a:srcRect/>
              <a:stretch>
                <a:fillRect/>
              </a:stretch>
            </p:blipFill>
            <p:spPr bwMode="auto">
              <a:xfrm>
                <a:off x="5868144" y="1628800"/>
                <a:ext cx="259922" cy="360040"/>
              </a:xfrm>
              <a:prstGeom prst="rect">
                <a:avLst/>
              </a:prstGeom>
              <a:noFill/>
              <a:ln w="9525">
                <a:noFill/>
                <a:miter lim="800000"/>
                <a:headEnd/>
                <a:tailEnd/>
              </a:ln>
            </p:spPr>
          </p:pic>
          <p:sp>
            <p:nvSpPr>
              <p:cNvPr id="102" name="円柱 101"/>
              <p:cNvSpPr/>
              <p:nvPr/>
            </p:nvSpPr>
            <p:spPr>
              <a:xfrm>
                <a:off x="6012160" y="1844824"/>
                <a:ext cx="144016" cy="144016"/>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400">
                  <a:latin typeface="HGP創英角ｺﾞｼｯｸUB" pitchFamily="50" charset="-128"/>
                  <a:ea typeface="HGP創英角ｺﾞｼｯｸUB" pitchFamily="50" charset="-128"/>
                  <a:cs typeface="Times New Roman" pitchFamily="18" charset="0"/>
                </a:endParaRPr>
              </a:p>
            </p:txBody>
          </p:sp>
          <p:pic>
            <p:nvPicPr>
              <p:cNvPr id="103" name="Picture 8" descr="MCj04289690000[1]"/>
              <p:cNvPicPr>
                <a:picLocks noChangeAspect="1" noChangeArrowheads="1"/>
              </p:cNvPicPr>
              <p:nvPr/>
            </p:nvPicPr>
            <p:blipFill>
              <a:blip r:embed="rId2" cstate="print">
                <a:lum bright="-5000" contrast="59000"/>
              </a:blip>
              <a:srcRect/>
              <a:stretch>
                <a:fillRect/>
              </a:stretch>
            </p:blipFill>
            <p:spPr bwMode="auto">
              <a:xfrm>
                <a:off x="6156176" y="1628800"/>
                <a:ext cx="259922" cy="360040"/>
              </a:xfrm>
              <a:prstGeom prst="rect">
                <a:avLst/>
              </a:prstGeom>
              <a:noFill/>
              <a:ln w="9525">
                <a:noFill/>
                <a:miter lim="800000"/>
                <a:headEnd/>
                <a:tailEnd/>
              </a:ln>
            </p:spPr>
          </p:pic>
          <p:sp>
            <p:nvSpPr>
              <p:cNvPr id="104" name="円柱 103"/>
              <p:cNvSpPr/>
              <p:nvPr/>
            </p:nvSpPr>
            <p:spPr>
              <a:xfrm>
                <a:off x="6300192" y="1844824"/>
                <a:ext cx="144016" cy="144016"/>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400">
                  <a:latin typeface="HGP創英角ｺﾞｼｯｸUB" pitchFamily="50" charset="-128"/>
                  <a:ea typeface="HGP創英角ｺﾞｼｯｸUB" pitchFamily="50" charset="-128"/>
                  <a:cs typeface="Times New Roman" pitchFamily="18" charset="0"/>
                </a:endParaRPr>
              </a:p>
            </p:txBody>
          </p:sp>
          <p:sp>
            <p:nvSpPr>
              <p:cNvPr id="105" name="正方形/長方形 104"/>
              <p:cNvSpPr/>
              <p:nvPr/>
            </p:nvSpPr>
            <p:spPr>
              <a:xfrm>
                <a:off x="5220072" y="1556792"/>
                <a:ext cx="1296144" cy="576064"/>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latin typeface="HGP創英角ｺﾞｼｯｸUB" pitchFamily="50" charset="-128"/>
                  <a:ea typeface="HGP創英角ｺﾞｼｯｸUB" pitchFamily="50" charset="-128"/>
                  <a:cs typeface="Times New Roman" pitchFamily="18" charset="0"/>
                </a:endParaRPr>
              </a:p>
            </p:txBody>
          </p:sp>
        </p:grpSp>
        <p:sp>
          <p:nvSpPr>
            <p:cNvPr id="108" name="テキスト ボックス 107"/>
            <p:cNvSpPr txBox="1"/>
            <p:nvPr/>
          </p:nvSpPr>
          <p:spPr>
            <a:xfrm>
              <a:off x="1907704" y="1052736"/>
              <a:ext cx="1691489" cy="830997"/>
            </a:xfrm>
            <a:prstGeom prst="rect">
              <a:avLst/>
            </a:prstGeom>
            <a:noFill/>
          </p:spPr>
          <p:txBody>
            <a:bodyPr wrap="none" rtlCol="0">
              <a:spAutoFit/>
            </a:bodyPr>
            <a:lstStyle/>
            <a:p>
              <a:r>
                <a:rPr lang="ja-JP" altLang="en-US" sz="2000" dirty="0" smtClean="0">
                  <a:latin typeface="HGP創英角ｺﾞｼｯｸUB" pitchFamily="50" charset="-128"/>
                  <a:ea typeface="HGP創英角ｺﾞｼｯｸUB" pitchFamily="50" charset="-128"/>
                  <a:cs typeface="Times New Roman" pitchFamily="18" charset="0"/>
                </a:rPr>
                <a:t>物理マシン</a:t>
              </a:r>
              <a:endParaRPr lang="en-US" altLang="ja-JP" sz="2000" dirty="0" smtClean="0">
                <a:latin typeface="HGP創英角ｺﾞｼｯｸUB" pitchFamily="50" charset="-128"/>
                <a:ea typeface="HGP創英角ｺﾞｼｯｸUB" pitchFamily="50" charset="-128"/>
                <a:cs typeface="Times New Roman" pitchFamily="18" charset="0"/>
              </a:endParaRPr>
            </a:p>
            <a:p>
              <a:r>
                <a:rPr lang="ja-JP" altLang="en-US" sz="2000" dirty="0" smtClean="0">
                  <a:latin typeface="HGP創英角ｺﾞｼｯｸUB" pitchFamily="50" charset="-128"/>
                  <a:ea typeface="HGP創英角ｺﾞｼｯｸUB" pitchFamily="50" charset="-128"/>
                  <a:cs typeface="Times New Roman" pitchFamily="18" charset="0"/>
                </a:rPr>
                <a:t>クラスタ</a:t>
              </a:r>
              <a:r>
                <a:rPr lang="en-US" altLang="ja-JP" sz="2000" dirty="0" smtClean="0">
                  <a:latin typeface="HGP創英角ｺﾞｼｯｸUB" pitchFamily="50" charset="-128"/>
                  <a:ea typeface="HGP創英角ｺﾞｼｯｸUB" pitchFamily="50" charset="-128"/>
                  <a:cs typeface="Times New Roman" pitchFamily="18" charset="0"/>
                </a:rPr>
                <a:t>- A</a:t>
              </a:r>
              <a:endParaRPr kumimoji="1" lang="ja-JP" altLang="en-US" sz="2000" dirty="0">
                <a:latin typeface="HGP創英角ｺﾞｼｯｸUB" pitchFamily="50" charset="-128"/>
                <a:ea typeface="HGP創英角ｺﾞｼｯｸUB" pitchFamily="50" charset="-128"/>
                <a:cs typeface="Times New Roman" pitchFamily="18" charset="0"/>
              </a:endParaRPr>
            </a:p>
          </p:txBody>
        </p:sp>
        <p:sp>
          <p:nvSpPr>
            <p:cNvPr id="109" name="テキスト ボックス 108"/>
            <p:cNvSpPr txBox="1"/>
            <p:nvPr/>
          </p:nvSpPr>
          <p:spPr>
            <a:xfrm>
              <a:off x="3779912" y="1052736"/>
              <a:ext cx="1697901" cy="830997"/>
            </a:xfrm>
            <a:prstGeom prst="rect">
              <a:avLst/>
            </a:prstGeom>
            <a:noFill/>
          </p:spPr>
          <p:txBody>
            <a:bodyPr wrap="none" rtlCol="0">
              <a:spAutoFit/>
            </a:bodyPr>
            <a:lstStyle/>
            <a:p>
              <a:r>
                <a:rPr lang="ja-JP" altLang="en-US" sz="2000" dirty="0" smtClean="0">
                  <a:latin typeface="HGP創英角ｺﾞｼｯｸUB" pitchFamily="50" charset="-128"/>
                  <a:ea typeface="HGP創英角ｺﾞｼｯｸUB" pitchFamily="50" charset="-128"/>
                  <a:cs typeface="Times New Roman" pitchFamily="18" charset="0"/>
                </a:rPr>
                <a:t>物理マシン</a:t>
              </a:r>
              <a:endParaRPr lang="en-US" altLang="ja-JP" sz="2000" dirty="0" smtClean="0">
                <a:latin typeface="HGP創英角ｺﾞｼｯｸUB" pitchFamily="50" charset="-128"/>
                <a:ea typeface="HGP創英角ｺﾞｼｯｸUB" pitchFamily="50" charset="-128"/>
                <a:cs typeface="Times New Roman" pitchFamily="18" charset="0"/>
              </a:endParaRPr>
            </a:p>
            <a:p>
              <a:r>
                <a:rPr lang="ja-JP" altLang="en-US" sz="2000" dirty="0" smtClean="0">
                  <a:latin typeface="HGP創英角ｺﾞｼｯｸUB" pitchFamily="50" charset="-128"/>
                  <a:ea typeface="HGP創英角ｺﾞｼｯｸUB" pitchFamily="50" charset="-128"/>
                  <a:cs typeface="Times New Roman" pitchFamily="18" charset="0"/>
                </a:rPr>
                <a:t>クラスタ</a:t>
              </a:r>
              <a:r>
                <a:rPr lang="en-US" altLang="ja-JP" sz="2000" dirty="0" smtClean="0">
                  <a:latin typeface="HGP創英角ｺﾞｼｯｸUB" pitchFamily="50" charset="-128"/>
                  <a:ea typeface="HGP創英角ｺﾞｼｯｸUB" pitchFamily="50" charset="-128"/>
                  <a:cs typeface="Times New Roman" pitchFamily="18" charset="0"/>
                </a:rPr>
                <a:t>- B</a:t>
              </a:r>
              <a:endParaRPr kumimoji="1" lang="ja-JP" altLang="en-US" sz="2000" dirty="0">
                <a:latin typeface="HGP創英角ｺﾞｼｯｸUB" pitchFamily="50" charset="-128"/>
                <a:ea typeface="HGP創英角ｺﾞｼｯｸUB" pitchFamily="50" charset="-128"/>
                <a:cs typeface="Times New Roman" pitchFamily="18" charset="0"/>
              </a:endParaRPr>
            </a:p>
          </p:txBody>
        </p:sp>
        <p:sp>
          <p:nvSpPr>
            <p:cNvPr id="110" name="テキスト ボックス 109"/>
            <p:cNvSpPr txBox="1"/>
            <p:nvPr/>
          </p:nvSpPr>
          <p:spPr>
            <a:xfrm>
              <a:off x="5652120" y="1085835"/>
              <a:ext cx="1811714" cy="830997"/>
            </a:xfrm>
            <a:prstGeom prst="rect">
              <a:avLst/>
            </a:prstGeom>
            <a:noFill/>
          </p:spPr>
          <p:txBody>
            <a:bodyPr wrap="none" rtlCol="0">
              <a:spAutoFit/>
            </a:bodyPr>
            <a:lstStyle/>
            <a:p>
              <a:r>
                <a:rPr lang="ja-JP" altLang="en-US" sz="2000" dirty="0" smtClean="0">
                  <a:latin typeface="HGP創英角ｺﾞｼｯｸUB" pitchFamily="50" charset="-128"/>
                  <a:ea typeface="HGP創英角ｺﾞｼｯｸUB" pitchFamily="50" charset="-128"/>
                  <a:cs typeface="Times New Roman" pitchFamily="18" charset="0"/>
                </a:rPr>
                <a:t>物理マシン</a:t>
              </a:r>
              <a:endParaRPr lang="en-US" altLang="ja-JP" sz="2000" dirty="0" smtClean="0">
                <a:latin typeface="HGP創英角ｺﾞｼｯｸUB" pitchFamily="50" charset="-128"/>
                <a:ea typeface="HGP創英角ｺﾞｼｯｸUB" pitchFamily="50" charset="-128"/>
                <a:cs typeface="Times New Roman" pitchFamily="18" charset="0"/>
              </a:endParaRPr>
            </a:p>
            <a:p>
              <a:r>
                <a:rPr lang="ja-JP" altLang="en-US" sz="2000" dirty="0" smtClean="0">
                  <a:latin typeface="HGP創英角ｺﾞｼｯｸUB" pitchFamily="50" charset="-128"/>
                  <a:ea typeface="HGP創英角ｺﾞｼｯｸUB" pitchFamily="50" charset="-128"/>
                  <a:cs typeface="Times New Roman" pitchFamily="18" charset="0"/>
                </a:rPr>
                <a:t>クラスタ</a:t>
              </a:r>
              <a:r>
                <a:rPr lang="en-US" altLang="ja-JP" sz="2000" dirty="0" smtClean="0">
                  <a:latin typeface="HGP創英角ｺﾞｼｯｸUB" pitchFamily="50" charset="-128"/>
                  <a:ea typeface="HGP創英角ｺﾞｼｯｸUB" pitchFamily="50" charset="-128"/>
                  <a:cs typeface="Times New Roman" pitchFamily="18" charset="0"/>
                </a:rPr>
                <a:t> - C</a:t>
              </a:r>
              <a:endParaRPr kumimoji="1" lang="ja-JP" altLang="en-US" sz="2000" dirty="0">
                <a:latin typeface="HGP創英角ｺﾞｼｯｸUB" pitchFamily="50" charset="-128"/>
                <a:ea typeface="HGP創英角ｺﾞｼｯｸUB" pitchFamily="50" charset="-128"/>
                <a:cs typeface="Times New Roman" pitchFamily="18" charset="0"/>
              </a:endParaRPr>
            </a:p>
          </p:txBody>
        </p:sp>
        <p:sp>
          <p:nvSpPr>
            <p:cNvPr id="128" name="テキスト ボックス 127"/>
            <p:cNvSpPr txBox="1"/>
            <p:nvPr/>
          </p:nvSpPr>
          <p:spPr>
            <a:xfrm>
              <a:off x="1835696" y="2636912"/>
              <a:ext cx="1224136" cy="429670"/>
            </a:xfrm>
            <a:prstGeom prst="rect">
              <a:avLst/>
            </a:prstGeom>
            <a:noFill/>
          </p:spPr>
          <p:txBody>
            <a:bodyPr wrap="square">
              <a:spAutoFit/>
            </a:bodyPr>
            <a:lstStyle/>
            <a:p>
              <a:pPr fontAlgn="auto">
                <a:spcBef>
                  <a:spcPts val="0"/>
                </a:spcBef>
                <a:spcAft>
                  <a:spcPts val="0"/>
                </a:spcAft>
                <a:defRPr/>
              </a:pPr>
              <a:r>
                <a:rPr lang="ja-JP" altLang="en-US" b="1" dirty="0" smtClean="0">
                  <a:latin typeface="HGS創英角ｺﾞｼｯｸUB" pitchFamily="50" charset="-128"/>
                  <a:ea typeface="HGS創英角ｺﾞｼｯｸUB" pitchFamily="50" charset="-128"/>
                </a:rPr>
                <a:t>貸出</a:t>
              </a:r>
              <a:endParaRPr lang="ja-JP" altLang="en-US" b="1" dirty="0">
                <a:latin typeface="HGS創英角ｺﾞｼｯｸUB" pitchFamily="50" charset="-128"/>
                <a:ea typeface="HGS創英角ｺﾞｼｯｸUB" pitchFamily="50" charset="-128"/>
              </a:endParaRPr>
            </a:p>
          </p:txBody>
        </p:sp>
        <p:sp>
          <p:nvSpPr>
            <p:cNvPr id="129" name="テキスト ボックス 128"/>
            <p:cNvSpPr txBox="1"/>
            <p:nvPr/>
          </p:nvSpPr>
          <p:spPr>
            <a:xfrm>
              <a:off x="6588224" y="2636912"/>
              <a:ext cx="864095" cy="429670"/>
            </a:xfrm>
            <a:prstGeom prst="rect">
              <a:avLst/>
            </a:prstGeom>
            <a:noFill/>
          </p:spPr>
          <p:txBody>
            <a:bodyPr wrap="square">
              <a:spAutoFit/>
            </a:bodyPr>
            <a:lstStyle/>
            <a:p>
              <a:pPr fontAlgn="auto">
                <a:spcBef>
                  <a:spcPts val="0"/>
                </a:spcBef>
                <a:spcAft>
                  <a:spcPts val="0"/>
                </a:spcAft>
                <a:defRPr/>
              </a:pPr>
              <a:r>
                <a:rPr lang="ja-JP" altLang="en-US" b="1" dirty="0" smtClean="0">
                  <a:latin typeface="HGS創英角ｺﾞｼｯｸUB" pitchFamily="50" charset="-128"/>
                  <a:ea typeface="HGS創英角ｺﾞｼｯｸUB" pitchFamily="50" charset="-128"/>
                </a:rPr>
                <a:t>返却</a:t>
              </a:r>
              <a:endParaRPr lang="ja-JP" altLang="en-US" b="1" dirty="0">
                <a:latin typeface="HGS創英角ｺﾞｼｯｸUB" pitchFamily="50" charset="-128"/>
                <a:ea typeface="HGS創英角ｺﾞｼｯｸUB" pitchFamily="50" charset="-128"/>
              </a:endParaRPr>
            </a:p>
          </p:txBody>
        </p:sp>
      </p:grpSp>
      <p:sp>
        <p:nvSpPr>
          <p:cNvPr id="134" name="四角形吹き出し 133"/>
          <p:cNvSpPr/>
          <p:nvPr/>
        </p:nvSpPr>
        <p:spPr>
          <a:xfrm>
            <a:off x="179512" y="1772816"/>
            <a:ext cx="2016224" cy="864096"/>
          </a:xfrm>
          <a:prstGeom prst="wedgeRectCallout">
            <a:avLst>
              <a:gd name="adj1" fmla="val 48877"/>
              <a:gd name="adj2" fmla="val 109665"/>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600" dirty="0" smtClean="0">
                <a:latin typeface="HGS創英角ｺﾞｼｯｸUB" pitchFamily="50" charset="-128"/>
                <a:ea typeface="HGS創英角ｺﾞｼｯｸUB" pitchFamily="50" charset="-128"/>
              </a:rPr>
              <a:t>1. </a:t>
            </a:r>
            <a:r>
              <a:rPr lang="ja-JP" altLang="en-US" sz="1600" dirty="0" smtClean="0">
                <a:latin typeface="HGS創英角ｺﾞｼｯｸUB" pitchFamily="50" charset="-128"/>
                <a:ea typeface="HGS創英角ｺﾞｼｯｸUB" pitchFamily="50" charset="-128"/>
              </a:rPr>
              <a:t>ソフトウェア</a:t>
            </a:r>
            <a:endParaRPr lang="en-US" altLang="ja-JP" sz="1600" dirty="0" smtClean="0">
              <a:latin typeface="HGS創英角ｺﾞｼｯｸUB" pitchFamily="50" charset="-128"/>
              <a:ea typeface="HGS創英角ｺﾞｼｯｸUB" pitchFamily="50" charset="-128"/>
            </a:endParaRPr>
          </a:p>
          <a:p>
            <a:pPr algn="ctr"/>
            <a:r>
              <a:rPr lang="ja-JP" altLang="en-US" sz="1600" dirty="0" smtClean="0">
                <a:latin typeface="HGS創英角ｺﾞｼｯｸUB" pitchFamily="50" charset="-128"/>
                <a:ea typeface="HGS創英角ｺﾞｼｯｸUB" pitchFamily="50" charset="-128"/>
              </a:rPr>
              <a:t>構成設定機能　</a:t>
            </a:r>
            <a:endParaRPr kumimoji="1" lang="ja-JP" altLang="en-US" sz="1600" b="1" dirty="0">
              <a:latin typeface="HGP創英角ｺﾞｼｯｸUB" pitchFamily="50" charset="-128"/>
              <a:ea typeface="HGP創英角ｺﾞｼｯｸUB" pitchFamily="50" charset="-128"/>
            </a:endParaRPr>
          </a:p>
        </p:txBody>
      </p:sp>
      <p:sp>
        <p:nvSpPr>
          <p:cNvPr id="136" name="四角形吹き出し 135"/>
          <p:cNvSpPr/>
          <p:nvPr/>
        </p:nvSpPr>
        <p:spPr>
          <a:xfrm>
            <a:off x="107504" y="3933056"/>
            <a:ext cx="1979712" cy="864096"/>
          </a:xfrm>
          <a:prstGeom prst="wedgeRectCallout">
            <a:avLst>
              <a:gd name="adj1" fmla="val 49493"/>
              <a:gd name="adj2" fmla="val -87868"/>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ctr"/>
            <a:r>
              <a:rPr lang="en-US" altLang="ja-JP" sz="1600" dirty="0" smtClean="0">
                <a:latin typeface="HGS創英角ｺﾞｼｯｸUB" pitchFamily="50" charset="-128"/>
                <a:ea typeface="HGS創英角ｺﾞｼｯｸUB" pitchFamily="50" charset="-128"/>
              </a:rPr>
              <a:t>3. </a:t>
            </a:r>
            <a:r>
              <a:rPr lang="ja-JP" altLang="en-US" sz="1600" dirty="0" smtClean="0">
                <a:latin typeface="HGS創英角ｺﾞｼｯｸUB" pitchFamily="50" charset="-128"/>
                <a:ea typeface="HGS創英角ｺﾞｼｯｸUB" pitchFamily="50" charset="-128"/>
              </a:rPr>
              <a:t>クラスタ</a:t>
            </a:r>
            <a:endParaRPr lang="en-US" altLang="ja-JP" sz="1600" dirty="0" smtClean="0">
              <a:latin typeface="HGS創英角ｺﾞｼｯｸUB" pitchFamily="50" charset="-128"/>
              <a:ea typeface="HGS創英角ｺﾞｼｯｸUB" pitchFamily="50" charset="-128"/>
            </a:endParaRPr>
          </a:p>
          <a:p>
            <a:pPr marL="342900" indent="-342900" algn="ctr"/>
            <a:r>
              <a:rPr lang="ja-JP" altLang="en-US" sz="1600" dirty="0" smtClean="0">
                <a:latin typeface="HGS創英角ｺﾞｼｯｸUB" pitchFamily="50" charset="-128"/>
                <a:ea typeface="HGS創英角ｺﾞｼｯｸUB" pitchFamily="50" charset="-128"/>
              </a:rPr>
              <a:t>構築機能</a:t>
            </a:r>
            <a:r>
              <a:rPr lang="en-US" altLang="ja-JP" sz="1600" dirty="0" smtClean="0">
                <a:latin typeface="HGS創英角ｺﾞｼｯｸUB" pitchFamily="50" charset="-128"/>
                <a:ea typeface="HGS創英角ｺﾞｼｯｸUB" pitchFamily="50" charset="-128"/>
              </a:rPr>
              <a:t> </a:t>
            </a:r>
            <a:r>
              <a:rPr lang="ja-JP" altLang="en-US" sz="1600" dirty="0" smtClean="0">
                <a:latin typeface="HGS創英角ｺﾞｼｯｸUB" pitchFamily="50" charset="-128"/>
                <a:ea typeface="HGS創英角ｺﾞｼｯｸUB" pitchFamily="50" charset="-128"/>
              </a:rPr>
              <a:t>　</a:t>
            </a:r>
            <a:endParaRPr kumimoji="1" lang="ja-JP" altLang="en-US" sz="1600" b="1" dirty="0">
              <a:latin typeface="HGP創英角ｺﾞｼｯｸUB" pitchFamily="50" charset="-128"/>
              <a:ea typeface="HGP創英角ｺﾞｼｯｸUB" pitchFamily="50" charset="-128"/>
            </a:endParaRPr>
          </a:p>
        </p:txBody>
      </p:sp>
      <p:sp>
        <p:nvSpPr>
          <p:cNvPr id="137" name="四角形吹き出し 136"/>
          <p:cNvSpPr/>
          <p:nvPr/>
        </p:nvSpPr>
        <p:spPr>
          <a:xfrm>
            <a:off x="7020272" y="1772816"/>
            <a:ext cx="1979712" cy="864096"/>
          </a:xfrm>
          <a:prstGeom prst="wedgeRectCallout">
            <a:avLst>
              <a:gd name="adj1" fmla="val -41653"/>
              <a:gd name="adj2" fmla="val 119542"/>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600" dirty="0" smtClean="0">
                <a:latin typeface="HGS創英角ｺﾞｼｯｸUB" pitchFamily="50" charset="-128"/>
                <a:ea typeface="HGS創英角ｺﾞｼｯｸUB" pitchFamily="50" charset="-128"/>
              </a:rPr>
              <a:t>2. </a:t>
            </a:r>
            <a:r>
              <a:rPr lang="ja-JP" altLang="en-US" sz="1600" dirty="0" smtClean="0">
                <a:latin typeface="HGS創英角ｺﾞｼｯｸUB" pitchFamily="50" charset="-128"/>
                <a:ea typeface="HGS創英角ｺﾞｼｯｸUB" pitchFamily="50" charset="-128"/>
              </a:rPr>
              <a:t>ソフトウェア</a:t>
            </a:r>
            <a:endParaRPr lang="en-US" altLang="ja-JP" sz="1600" dirty="0" smtClean="0">
              <a:latin typeface="HGS創英角ｺﾞｼｯｸUB" pitchFamily="50" charset="-128"/>
              <a:ea typeface="HGS創英角ｺﾞｼｯｸUB" pitchFamily="50" charset="-128"/>
            </a:endParaRPr>
          </a:p>
          <a:p>
            <a:pPr marL="342900" indent="-342900" algn="ctr"/>
            <a:r>
              <a:rPr lang="ja-JP" altLang="en-US" sz="1600" dirty="0" smtClean="0">
                <a:latin typeface="HGS創英角ｺﾞｼｯｸUB" pitchFamily="50" charset="-128"/>
                <a:ea typeface="HGS創英角ｺﾞｼｯｸUB" pitchFamily="50" charset="-128"/>
              </a:rPr>
              <a:t>インストール機能　</a:t>
            </a:r>
            <a:endParaRPr kumimoji="1" lang="ja-JP" altLang="en-US" sz="1600" b="1" dirty="0">
              <a:latin typeface="HGP創英角ｺﾞｼｯｸUB" pitchFamily="50" charset="-128"/>
              <a:ea typeface="HGP創英角ｺﾞｼｯｸUB" pitchFamily="50" charset="-128"/>
            </a:endParaRPr>
          </a:p>
        </p:txBody>
      </p:sp>
      <p:sp>
        <p:nvSpPr>
          <p:cNvPr id="139" name="四角形吹き出し 138"/>
          <p:cNvSpPr/>
          <p:nvPr/>
        </p:nvSpPr>
        <p:spPr>
          <a:xfrm>
            <a:off x="7020272" y="4005064"/>
            <a:ext cx="1979712" cy="864096"/>
          </a:xfrm>
          <a:prstGeom prst="wedgeRectCallout">
            <a:avLst>
              <a:gd name="adj1" fmla="val -38573"/>
              <a:gd name="adj2" fmla="val -97745"/>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600" dirty="0" smtClean="0">
                <a:latin typeface="HGS創英角ｺﾞｼｯｸUB" pitchFamily="50" charset="-128"/>
                <a:ea typeface="HGS創英角ｺﾞｼｯｸUB" pitchFamily="50" charset="-128"/>
              </a:rPr>
              <a:t>4. </a:t>
            </a:r>
            <a:r>
              <a:rPr lang="ja-JP" altLang="en-US" sz="1600" dirty="0" smtClean="0">
                <a:latin typeface="HGS創英角ｺﾞｼｯｸUB" pitchFamily="50" charset="-128"/>
                <a:ea typeface="HGS創英角ｺﾞｼｯｸUB" pitchFamily="50" charset="-128"/>
              </a:rPr>
              <a:t>リソース</a:t>
            </a:r>
            <a:endParaRPr lang="en-US" altLang="ja-JP" sz="1600" dirty="0" smtClean="0">
              <a:latin typeface="HGS創英角ｺﾞｼｯｸUB" pitchFamily="50" charset="-128"/>
              <a:ea typeface="HGS創英角ｺﾞｼｯｸUB" pitchFamily="50" charset="-128"/>
            </a:endParaRPr>
          </a:p>
          <a:p>
            <a:pPr algn="ctr"/>
            <a:r>
              <a:rPr lang="ja-JP" altLang="en-US" sz="1600" dirty="0" smtClean="0">
                <a:latin typeface="HGS創英角ｺﾞｼｯｸUB" pitchFamily="50" charset="-128"/>
                <a:ea typeface="HGS創英角ｺﾞｼｯｸUB" pitchFamily="50" charset="-128"/>
              </a:rPr>
              <a:t>プール管理</a:t>
            </a:r>
            <a:endParaRPr kumimoji="1" lang="ja-JP" altLang="en-US" sz="1600" b="1" dirty="0">
              <a:latin typeface="HGP創英角ｺﾞｼｯｸUB" pitchFamily="50" charset="-128"/>
              <a:ea typeface="HGP創英角ｺﾞｼｯｸUB" pitchFamily="50" charset="-128"/>
            </a:endParaRPr>
          </a:p>
        </p:txBody>
      </p:sp>
      <p:sp>
        <p:nvSpPr>
          <p:cNvPr id="107" name="スライド番号プレースホルダ 2"/>
          <p:cNvSpPr>
            <a:spLocks noGrp="1"/>
          </p:cNvSpPr>
          <p:nvPr>
            <p:ph type="sldNum" sz="quarter" idx="10"/>
          </p:nvPr>
        </p:nvSpPr>
        <p:spPr>
          <a:xfrm>
            <a:off x="8572500" y="6643688"/>
            <a:ext cx="500063" cy="142875"/>
          </a:xfrm>
        </p:spPr>
        <p:txBody>
          <a:bodyPr/>
          <a:lstStyle/>
          <a:p>
            <a:pPr>
              <a:defRPr/>
            </a:pPr>
            <a:fld id="{2D49EB63-8A47-42A8-B1AF-7D6D75D2383C}" type="slidenum">
              <a:rPr lang="ja-JP" altLang="en-US" smtClean="0"/>
              <a:pPr>
                <a:defRPr/>
              </a:pPr>
              <a:t>23</a:t>
            </a:fld>
            <a:endParaRPr lang="ja-JP"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4"/>
                                        </p:tgtEl>
                                        <p:attrNameLst>
                                          <p:attrName>style.visibility</p:attrName>
                                        </p:attrNameLst>
                                      </p:cBhvr>
                                      <p:to>
                                        <p:strVal val="visible"/>
                                      </p:to>
                                    </p:set>
                                    <p:animEffect transition="in" filter="fade">
                                      <p:cBhvr>
                                        <p:cTn id="7" dur="2000"/>
                                        <p:tgtEl>
                                          <p:spTgt spid="13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6"/>
                                        </p:tgtEl>
                                        <p:attrNameLst>
                                          <p:attrName>style.visibility</p:attrName>
                                        </p:attrNameLst>
                                      </p:cBhvr>
                                      <p:to>
                                        <p:strVal val="visible"/>
                                      </p:to>
                                    </p:set>
                                    <p:animEffect transition="in" filter="fade">
                                      <p:cBhvr>
                                        <p:cTn id="10" dur="2000"/>
                                        <p:tgtEl>
                                          <p:spTgt spid="13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7"/>
                                        </p:tgtEl>
                                        <p:attrNameLst>
                                          <p:attrName>style.visibility</p:attrName>
                                        </p:attrNameLst>
                                      </p:cBhvr>
                                      <p:to>
                                        <p:strVal val="visible"/>
                                      </p:to>
                                    </p:set>
                                    <p:animEffect transition="in" filter="fade">
                                      <p:cBhvr>
                                        <p:cTn id="13" dur="2000"/>
                                        <p:tgtEl>
                                          <p:spTgt spid="13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39"/>
                                        </p:tgtEl>
                                        <p:attrNameLst>
                                          <p:attrName>style.visibility</p:attrName>
                                        </p:attrNameLst>
                                      </p:cBhvr>
                                      <p:to>
                                        <p:strVal val="visible"/>
                                      </p:to>
                                    </p:set>
                                    <p:animEffect transition="in" filter="fade">
                                      <p:cBhvr>
                                        <p:cTn id="16" dur="2000"/>
                                        <p:tgtEl>
                                          <p:spTgt spid="1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4" grpId="0" animBg="1"/>
      <p:bldP spid="136" grpId="0" animBg="1"/>
      <p:bldP spid="137" grpId="0" animBg="1"/>
      <p:bldP spid="139"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1"/>
          <p:cNvSpPr>
            <a:spLocks noGrp="1"/>
          </p:cNvSpPr>
          <p:nvPr>
            <p:ph type="title"/>
          </p:nvPr>
        </p:nvSpPr>
        <p:spPr>
          <a:xfrm>
            <a:off x="185050" y="188640"/>
            <a:ext cx="8707429" cy="582594"/>
          </a:xfrm>
        </p:spPr>
        <p:txBody>
          <a:bodyPr/>
          <a:lstStyle/>
          <a:p>
            <a:r>
              <a:rPr kumimoji="1" lang="en-US" altLang="ja-JP" sz="4000" dirty="0" err="1" smtClean="0">
                <a:latin typeface="HGP創英角ｺﾞｼｯｸUB" pitchFamily="50" charset="-128"/>
                <a:ea typeface="HGP創英角ｺﾞｼｯｸUB" pitchFamily="50" charset="-128"/>
                <a:cs typeface="Arial Unicode MS" pitchFamily="50" charset="-128"/>
              </a:rPr>
              <a:t>CaaS</a:t>
            </a:r>
            <a:r>
              <a:rPr kumimoji="1" lang="ja-JP" altLang="en-US" sz="4000" dirty="0" smtClean="0">
                <a:latin typeface="HGP創英角ｺﾞｼｯｸUB" pitchFamily="50" charset="-128"/>
                <a:ea typeface="HGP創英角ｺﾞｼｯｸUB" pitchFamily="50" charset="-128"/>
                <a:cs typeface="Arial Unicode MS" pitchFamily="50" charset="-128"/>
              </a:rPr>
              <a:t>の実装例　</a:t>
            </a:r>
            <a:r>
              <a:rPr kumimoji="1" lang="en-US" altLang="ja-JP" sz="4000" dirty="0" err="1" smtClean="0">
                <a:latin typeface="HGP創英角ｺﾞｼｯｸUB" pitchFamily="50" charset="-128"/>
                <a:ea typeface="HGP創英角ｺﾞｼｯｸUB" pitchFamily="50" charset="-128"/>
                <a:cs typeface="Arial Unicode MS" pitchFamily="50" charset="-128"/>
              </a:rPr>
              <a:t>dodai</a:t>
            </a:r>
            <a:endParaRPr kumimoji="1" lang="ja-JP" altLang="en-US" sz="4000" dirty="0">
              <a:latin typeface="HGP創英角ｺﾞｼｯｸUB" pitchFamily="50" charset="-128"/>
              <a:ea typeface="HGP創英角ｺﾞｼｯｸUB" pitchFamily="50" charset="-128"/>
              <a:cs typeface="Arial Unicode MS" pitchFamily="50" charset="-128"/>
            </a:endParaRPr>
          </a:p>
        </p:txBody>
      </p:sp>
      <p:sp>
        <p:nvSpPr>
          <p:cNvPr id="6" name="角丸四角形 5"/>
          <p:cNvSpPr/>
          <p:nvPr/>
        </p:nvSpPr>
        <p:spPr>
          <a:xfrm>
            <a:off x="4433034" y="1340768"/>
            <a:ext cx="1262910" cy="1728192"/>
          </a:xfrm>
          <a:prstGeom prst="roundRect">
            <a:avLst>
              <a:gd name="adj" fmla="val 8681"/>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sz="4000" b="1" dirty="0">
              <a:latin typeface="Arial Unicode MS" pitchFamily="50" charset="-128"/>
              <a:ea typeface="Arial Unicode MS" pitchFamily="50" charset="-128"/>
              <a:cs typeface="Arial Unicode MS" pitchFamily="50" charset="-128"/>
            </a:endParaRPr>
          </a:p>
        </p:txBody>
      </p:sp>
      <p:sp>
        <p:nvSpPr>
          <p:cNvPr id="7" name="角丸四角形 6"/>
          <p:cNvSpPr/>
          <p:nvPr/>
        </p:nvSpPr>
        <p:spPr>
          <a:xfrm>
            <a:off x="4506683" y="4750630"/>
            <a:ext cx="3582143" cy="766602"/>
          </a:xfrm>
          <a:prstGeom prst="roundRect">
            <a:avLst>
              <a:gd name="adj" fmla="val 8681"/>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ja-JP" sz="3600" b="1" dirty="0" err="1" smtClean="0">
                <a:latin typeface="Arial Unicode MS" pitchFamily="50" charset="-128"/>
                <a:ea typeface="Arial Unicode MS" pitchFamily="50" charset="-128"/>
                <a:cs typeface="Arial Unicode MS" pitchFamily="50" charset="-128"/>
              </a:rPr>
              <a:t>dodai</a:t>
            </a:r>
            <a:r>
              <a:rPr lang="en-US" altLang="ja-JP" sz="3600" b="1" dirty="0" smtClean="0">
                <a:latin typeface="Arial Unicode MS" pitchFamily="50" charset="-128"/>
                <a:ea typeface="Arial Unicode MS" pitchFamily="50" charset="-128"/>
                <a:cs typeface="Arial Unicode MS" pitchFamily="50" charset="-128"/>
              </a:rPr>
              <a:t>-compute</a:t>
            </a:r>
            <a:endParaRPr lang="ja-JP" altLang="en-US" sz="3600" b="1" dirty="0" smtClean="0">
              <a:latin typeface="Arial Unicode MS" pitchFamily="50" charset="-128"/>
              <a:ea typeface="Arial Unicode MS" pitchFamily="50" charset="-128"/>
              <a:cs typeface="Arial Unicode MS" pitchFamily="50" charset="-128"/>
            </a:endParaRPr>
          </a:p>
        </p:txBody>
      </p:sp>
      <p:sp>
        <p:nvSpPr>
          <p:cNvPr id="8" name="角丸四角形 7"/>
          <p:cNvSpPr/>
          <p:nvPr/>
        </p:nvSpPr>
        <p:spPr>
          <a:xfrm>
            <a:off x="4506683" y="3571242"/>
            <a:ext cx="3582143" cy="766602"/>
          </a:xfrm>
          <a:prstGeom prst="roundRect">
            <a:avLst>
              <a:gd name="adj" fmla="val 8681"/>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en-US" altLang="ja-JP" sz="3600" b="1" dirty="0" err="1" smtClean="0">
                <a:latin typeface="Arial Unicode MS" pitchFamily="50" charset="-128"/>
                <a:ea typeface="Arial Unicode MS" pitchFamily="50" charset="-128"/>
                <a:cs typeface="Arial Unicode MS" pitchFamily="50" charset="-128"/>
              </a:rPr>
              <a:t>dodai</a:t>
            </a:r>
            <a:r>
              <a:rPr kumimoji="1" lang="en-US" altLang="ja-JP" sz="3600" b="1" dirty="0" smtClean="0">
                <a:latin typeface="Arial Unicode MS" pitchFamily="50" charset="-128"/>
                <a:ea typeface="Arial Unicode MS" pitchFamily="50" charset="-128"/>
                <a:cs typeface="Arial Unicode MS" pitchFamily="50" charset="-128"/>
              </a:rPr>
              <a:t>-deploy</a:t>
            </a:r>
            <a:endParaRPr kumimoji="1" lang="ja-JP" altLang="en-US" sz="3600" b="1" dirty="0">
              <a:latin typeface="Arial Unicode MS" pitchFamily="50" charset="-128"/>
              <a:ea typeface="Arial Unicode MS" pitchFamily="50" charset="-128"/>
              <a:cs typeface="Arial Unicode MS" pitchFamily="50" charset="-128"/>
            </a:endParaRPr>
          </a:p>
        </p:txBody>
      </p:sp>
      <p:cxnSp>
        <p:nvCxnSpPr>
          <p:cNvPr id="9" name="直線コネクタ 8"/>
          <p:cNvCxnSpPr/>
          <p:nvPr/>
        </p:nvCxnSpPr>
        <p:spPr>
          <a:xfrm flipV="1">
            <a:off x="4463464" y="4509121"/>
            <a:ext cx="3625361" cy="64603"/>
          </a:xfrm>
          <a:prstGeom prst="line">
            <a:avLst/>
          </a:prstGeom>
          <a:ln w="44450">
            <a:prstDash val="sysDot"/>
          </a:ln>
        </p:spPr>
        <p:style>
          <a:lnRef idx="1">
            <a:schemeClr val="accent1"/>
          </a:lnRef>
          <a:fillRef idx="0">
            <a:schemeClr val="accent1"/>
          </a:fillRef>
          <a:effectRef idx="0">
            <a:schemeClr val="accent1"/>
          </a:effectRef>
          <a:fontRef idx="minor">
            <a:schemeClr val="tx1"/>
          </a:fontRef>
        </p:style>
      </p:cxnSp>
      <p:cxnSp>
        <p:nvCxnSpPr>
          <p:cNvPr id="10" name="直線コネクタ 9"/>
          <p:cNvCxnSpPr/>
          <p:nvPr/>
        </p:nvCxnSpPr>
        <p:spPr>
          <a:xfrm>
            <a:off x="4463465" y="3250322"/>
            <a:ext cx="3963733" cy="34663"/>
          </a:xfrm>
          <a:prstGeom prst="line">
            <a:avLst/>
          </a:prstGeom>
          <a:ln w="44450">
            <a:prstDash val="sysDot"/>
          </a:ln>
        </p:spPr>
        <p:style>
          <a:lnRef idx="1">
            <a:schemeClr val="accent1"/>
          </a:lnRef>
          <a:fillRef idx="0">
            <a:schemeClr val="accent1"/>
          </a:fillRef>
          <a:effectRef idx="0">
            <a:schemeClr val="accent1"/>
          </a:effectRef>
          <a:fontRef idx="minor">
            <a:schemeClr val="tx1"/>
          </a:fontRef>
        </p:style>
      </p:cxnSp>
      <p:sp>
        <p:nvSpPr>
          <p:cNvPr id="11" name="右中かっこ 10"/>
          <p:cNvSpPr/>
          <p:nvPr/>
        </p:nvSpPr>
        <p:spPr>
          <a:xfrm>
            <a:off x="8221763" y="3429000"/>
            <a:ext cx="271903" cy="216024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Arial Unicode MS" pitchFamily="50" charset="-128"/>
              <a:ea typeface="Arial Unicode MS" pitchFamily="50" charset="-128"/>
              <a:cs typeface="Arial Unicode MS" pitchFamily="50" charset="-128"/>
            </a:endParaRPr>
          </a:p>
        </p:txBody>
      </p:sp>
      <p:sp>
        <p:nvSpPr>
          <p:cNvPr id="12" name="タイトル 1"/>
          <p:cNvSpPr txBox="1">
            <a:spLocks/>
          </p:cNvSpPr>
          <p:nvPr/>
        </p:nvSpPr>
        <p:spPr bwMode="auto">
          <a:xfrm rot="16200000">
            <a:off x="6842777" y="3628163"/>
            <a:ext cx="3960440" cy="537779"/>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lang="en-US" altLang="ja-JP" sz="2400" dirty="0" smtClean="0">
                <a:latin typeface="Arial Unicode MS" pitchFamily="50" charset="-128"/>
                <a:ea typeface="Arial Unicode MS" pitchFamily="50" charset="-128"/>
                <a:cs typeface="Arial Unicode MS" pitchFamily="50" charset="-128"/>
              </a:rPr>
              <a:t>Cluster as a Service</a:t>
            </a:r>
            <a:endParaRPr kumimoji="1" lang="ja-JP" altLang="en-US" sz="2400" b="0" i="0" u="none" strike="noStrike" kern="1200" cap="none" spc="0" normalizeH="0" baseline="0" noProof="0" dirty="0">
              <a:ln>
                <a:noFill/>
              </a:ln>
              <a:solidFill>
                <a:schemeClr val="tx1"/>
              </a:solidFill>
              <a:effectLst/>
              <a:uLnTx/>
              <a:uFillTx/>
              <a:latin typeface="Arial Unicode MS" pitchFamily="50" charset="-128"/>
              <a:ea typeface="Arial Unicode MS" pitchFamily="50" charset="-128"/>
              <a:cs typeface="Arial Unicode MS" pitchFamily="50" charset="-128"/>
            </a:endParaRPr>
          </a:p>
        </p:txBody>
      </p:sp>
      <p:pic>
        <p:nvPicPr>
          <p:cNvPr id="13" name="Picture 2" descr="https://encrypted-tbn2.google.com/images?q=tbn:ANd9GcQ1OgOw6KmRSI3WnBtX4iiEi68aeKicFZu0A1h8jST1q3Wg-842-A"/>
          <p:cNvPicPr>
            <a:picLocks noChangeAspect="1" noChangeArrowheads="1"/>
          </p:cNvPicPr>
          <p:nvPr/>
        </p:nvPicPr>
        <p:blipFill>
          <a:blip r:embed="rId3" cstate="print"/>
          <a:srcRect/>
          <a:stretch>
            <a:fillRect/>
          </a:stretch>
        </p:blipFill>
        <p:spPr bwMode="auto">
          <a:xfrm>
            <a:off x="4499503" y="1484784"/>
            <a:ext cx="1098735" cy="792088"/>
          </a:xfrm>
          <a:prstGeom prst="rect">
            <a:avLst/>
          </a:prstGeom>
          <a:noFill/>
        </p:spPr>
      </p:pic>
      <p:sp>
        <p:nvSpPr>
          <p:cNvPr id="14" name="角丸四角形 13"/>
          <p:cNvSpPr/>
          <p:nvPr/>
        </p:nvSpPr>
        <p:spPr>
          <a:xfrm>
            <a:off x="5843237" y="1340768"/>
            <a:ext cx="1262910" cy="1728192"/>
          </a:xfrm>
          <a:prstGeom prst="roundRect">
            <a:avLst>
              <a:gd name="adj" fmla="val 8681"/>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sz="4000" b="1" dirty="0">
              <a:latin typeface="Arial Unicode MS" pitchFamily="50" charset="-128"/>
              <a:ea typeface="Arial Unicode MS" pitchFamily="50" charset="-128"/>
              <a:cs typeface="Arial Unicode MS" pitchFamily="50" charset="-128"/>
            </a:endParaRPr>
          </a:p>
        </p:txBody>
      </p:sp>
      <p:sp>
        <p:nvSpPr>
          <p:cNvPr id="15" name="タイトル 1"/>
          <p:cNvSpPr txBox="1">
            <a:spLocks/>
          </p:cNvSpPr>
          <p:nvPr/>
        </p:nvSpPr>
        <p:spPr bwMode="auto">
          <a:xfrm>
            <a:off x="5583390" y="2348880"/>
            <a:ext cx="1780305" cy="582594"/>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lang="en-US" altLang="ja-JP" dirty="0" smtClean="0">
                <a:latin typeface="Arial Unicode MS" pitchFamily="50" charset="-128"/>
                <a:ea typeface="Arial Unicode MS" pitchFamily="50" charset="-128"/>
                <a:cs typeface="Arial Unicode MS" pitchFamily="50" charset="-128"/>
              </a:rPr>
              <a:t>o</a:t>
            </a:r>
            <a:r>
              <a:rPr kumimoji="1" lang="en-US" altLang="ja-JP" b="0" i="0" u="none" strike="noStrike" kern="1200" cap="none" spc="0" normalizeH="0" baseline="0" noProof="0" dirty="0" smtClean="0">
                <a:ln>
                  <a:noFill/>
                </a:ln>
                <a:solidFill>
                  <a:schemeClr val="tx1"/>
                </a:solidFill>
                <a:effectLst/>
                <a:uLnTx/>
                <a:uFillTx/>
                <a:latin typeface="Arial Unicode MS" pitchFamily="50" charset="-128"/>
                <a:ea typeface="Arial Unicode MS" pitchFamily="50" charset="-128"/>
                <a:cs typeface="Arial Unicode MS" pitchFamily="50" charset="-128"/>
              </a:rPr>
              <a:t>n demand</a:t>
            </a:r>
            <a:endParaRPr kumimoji="1" lang="ja-JP" altLang="en-US" b="0" i="0" u="none" strike="noStrike" kern="1200" cap="none" spc="0" normalizeH="0" baseline="0" noProof="0" dirty="0">
              <a:ln>
                <a:noFill/>
              </a:ln>
              <a:solidFill>
                <a:schemeClr val="tx1"/>
              </a:solidFill>
              <a:effectLst/>
              <a:uLnTx/>
              <a:uFillTx/>
              <a:latin typeface="Arial Unicode MS" pitchFamily="50" charset="-128"/>
              <a:ea typeface="Arial Unicode MS" pitchFamily="50" charset="-128"/>
              <a:cs typeface="Arial Unicode MS" pitchFamily="50" charset="-128"/>
            </a:endParaRPr>
          </a:p>
        </p:txBody>
      </p:sp>
      <p:sp>
        <p:nvSpPr>
          <p:cNvPr id="16" name="角丸四角形 15"/>
          <p:cNvSpPr/>
          <p:nvPr/>
        </p:nvSpPr>
        <p:spPr>
          <a:xfrm>
            <a:off x="7239085" y="1340768"/>
            <a:ext cx="1262910" cy="1728192"/>
          </a:xfrm>
          <a:prstGeom prst="roundRect">
            <a:avLst>
              <a:gd name="adj" fmla="val 8681"/>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sz="4000" b="1" dirty="0">
              <a:latin typeface="Arial Unicode MS" pitchFamily="50" charset="-128"/>
              <a:ea typeface="Arial Unicode MS" pitchFamily="50" charset="-128"/>
              <a:cs typeface="Arial Unicode MS" pitchFamily="50" charset="-128"/>
            </a:endParaRPr>
          </a:p>
        </p:txBody>
      </p:sp>
      <p:sp>
        <p:nvSpPr>
          <p:cNvPr id="17" name="タイトル 1"/>
          <p:cNvSpPr txBox="1">
            <a:spLocks/>
          </p:cNvSpPr>
          <p:nvPr/>
        </p:nvSpPr>
        <p:spPr bwMode="auto">
          <a:xfrm>
            <a:off x="6979237" y="2348880"/>
            <a:ext cx="1780305" cy="582594"/>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lang="en-US" altLang="ja-JP" dirty="0" smtClean="0">
                <a:latin typeface="Arial Unicode MS" pitchFamily="50" charset="-128"/>
                <a:ea typeface="Arial Unicode MS" pitchFamily="50" charset="-128"/>
                <a:cs typeface="Arial Unicode MS" pitchFamily="50" charset="-128"/>
              </a:rPr>
              <a:t>o</a:t>
            </a:r>
            <a:r>
              <a:rPr kumimoji="1" lang="en-US" altLang="ja-JP" b="0" i="0" u="none" strike="noStrike" kern="1200" cap="none" spc="0" normalizeH="0" baseline="0" noProof="0" dirty="0" smtClean="0">
                <a:ln>
                  <a:noFill/>
                </a:ln>
                <a:solidFill>
                  <a:schemeClr val="tx1"/>
                </a:solidFill>
                <a:effectLst/>
                <a:uLnTx/>
                <a:uFillTx/>
                <a:latin typeface="Arial Unicode MS" pitchFamily="50" charset="-128"/>
                <a:ea typeface="Arial Unicode MS" pitchFamily="50" charset="-128"/>
                <a:cs typeface="Arial Unicode MS" pitchFamily="50" charset="-128"/>
              </a:rPr>
              <a:t>n demand</a:t>
            </a:r>
            <a:endParaRPr kumimoji="1" lang="ja-JP" altLang="en-US" b="0" i="0" u="none" strike="noStrike" kern="1200" cap="none" spc="0" normalizeH="0" baseline="0" noProof="0" dirty="0">
              <a:ln>
                <a:noFill/>
              </a:ln>
              <a:solidFill>
                <a:schemeClr val="tx1"/>
              </a:solidFill>
              <a:effectLst/>
              <a:uLnTx/>
              <a:uFillTx/>
              <a:latin typeface="Arial Unicode MS" pitchFamily="50" charset="-128"/>
              <a:ea typeface="Arial Unicode MS" pitchFamily="50" charset="-128"/>
              <a:cs typeface="Arial Unicode MS" pitchFamily="50" charset="-128"/>
            </a:endParaRPr>
          </a:p>
        </p:txBody>
      </p:sp>
      <p:pic>
        <p:nvPicPr>
          <p:cNvPr id="18" name="Picture 4" descr="https://encrypted-tbn3.google.com/images?q=tbn:ANd9GcTxmRj0BceVETzxEn9t1UcJlHGa0sOJtJNn47_pQ34LcqQMr0qo"/>
          <p:cNvPicPr>
            <a:picLocks noChangeAspect="1" noChangeArrowheads="1"/>
          </p:cNvPicPr>
          <p:nvPr/>
        </p:nvPicPr>
        <p:blipFill>
          <a:blip r:embed="rId4" cstate="print"/>
          <a:srcRect/>
          <a:stretch>
            <a:fillRect/>
          </a:stretch>
        </p:blipFill>
        <p:spPr bwMode="auto">
          <a:xfrm>
            <a:off x="6167254" y="1556792"/>
            <a:ext cx="664689" cy="540060"/>
          </a:xfrm>
          <a:prstGeom prst="rect">
            <a:avLst/>
          </a:prstGeom>
          <a:noFill/>
        </p:spPr>
      </p:pic>
      <p:pic>
        <p:nvPicPr>
          <p:cNvPr id="19" name="Picture 7"/>
          <p:cNvPicPr>
            <a:picLocks noChangeAspect="1" noChangeArrowheads="1"/>
          </p:cNvPicPr>
          <p:nvPr/>
        </p:nvPicPr>
        <p:blipFill>
          <a:blip r:embed="rId5" cstate="print"/>
          <a:srcRect/>
          <a:stretch>
            <a:fillRect/>
          </a:stretch>
        </p:blipFill>
        <p:spPr bwMode="auto">
          <a:xfrm>
            <a:off x="7563102" y="1412777"/>
            <a:ext cx="597877" cy="847725"/>
          </a:xfrm>
          <a:prstGeom prst="rect">
            <a:avLst/>
          </a:prstGeom>
          <a:noFill/>
          <a:ln w="9525">
            <a:noFill/>
            <a:miter lim="800000"/>
            <a:headEnd/>
            <a:tailEnd/>
          </a:ln>
        </p:spPr>
      </p:pic>
      <p:sp>
        <p:nvSpPr>
          <p:cNvPr id="20" name="タイトル 1"/>
          <p:cNvSpPr txBox="1">
            <a:spLocks/>
          </p:cNvSpPr>
          <p:nvPr/>
        </p:nvSpPr>
        <p:spPr bwMode="auto">
          <a:xfrm>
            <a:off x="4173187" y="2348880"/>
            <a:ext cx="1780305" cy="582594"/>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lang="en-US" altLang="ja-JP" dirty="0" smtClean="0">
                <a:latin typeface="Arial Unicode MS" pitchFamily="50" charset="-128"/>
                <a:ea typeface="Arial Unicode MS" pitchFamily="50" charset="-128"/>
                <a:cs typeface="Arial Unicode MS" pitchFamily="50" charset="-128"/>
              </a:rPr>
              <a:t>o</a:t>
            </a:r>
            <a:r>
              <a:rPr kumimoji="1" lang="en-US" altLang="ja-JP" b="0" i="0" u="none" strike="noStrike" kern="1200" cap="none" spc="0" normalizeH="0" baseline="0" noProof="0" dirty="0" smtClean="0">
                <a:ln>
                  <a:noFill/>
                </a:ln>
                <a:solidFill>
                  <a:schemeClr val="tx1"/>
                </a:solidFill>
                <a:effectLst/>
                <a:uLnTx/>
                <a:uFillTx/>
                <a:latin typeface="Arial Unicode MS" pitchFamily="50" charset="-128"/>
                <a:ea typeface="Arial Unicode MS" pitchFamily="50" charset="-128"/>
                <a:cs typeface="Arial Unicode MS" pitchFamily="50" charset="-128"/>
              </a:rPr>
              <a:t>n demand</a:t>
            </a:r>
            <a:endParaRPr kumimoji="1" lang="ja-JP" altLang="en-US" b="0" i="0" u="none" strike="noStrike" kern="1200" cap="none" spc="0" normalizeH="0" baseline="0" noProof="0" dirty="0">
              <a:ln>
                <a:noFill/>
              </a:ln>
              <a:solidFill>
                <a:schemeClr val="tx1"/>
              </a:solidFill>
              <a:effectLst/>
              <a:uLnTx/>
              <a:uFillTx/>
              <a:latin typeface="Arial Unicode MS" pitchFamily="50" charset="-128"/>
              <a:ea typeface="Arial Unicode MS" pitchFamily="50" charset="-128"/>
              <a:cs typeface="Arial Unicode MS" pitchFamily="50" charset="-128"/>
            </a:endParaRPr>
          </a:p>
        </p:txBody>
      </p:sp>
      <p:pic>
        <p:nvPicPr>
          <p:cNvPr id="22" name="Picture 2" descr="https://encrypted-tbn2.google.com/images?q=tbn:ANd9GcQ1OgOw6KmRSI3WnBtX4iiEi68aeKicFZu0A1h8jST1q3Wg-842-A"/>
          <p:cNvPicPr>
            <a:picLocks noChangeAspect="1" noChangeArrowheads="1"/>
          </p:cNvPicPr>
          <p:nvPr/>
        </p:nvPicPr>
        <p:blipFill>
          <a:blip r:embed="rId3" cstate="print"/>
          <a:srcRect/>
          <a:stretch>
            <a:fillRect/>
          </a:stretch>
        </p:blipFill>
        <p:spPr bwMode="auto">
          <a:xfrm>
            <a:off x="60442" y="3429000"/>
            <a:ext cx="1248554" cy="900094"/>
          </a:xfrm>
          <a:prstGeom prst="rect">
            <a:avLst/>
          </a:prstGeom>
          <a:noFill/>
        </p:spPr>
      </p:pic>
      <p:pic>
        <p:nvPicPr>
          <p:cNvPr id="23" name="Picture 2" descr="https://encrypted-tbn2.google.com/images?q=tbn:ANd9GcQ1OgOw6KmRSI3WnBtX4iiEi68aeKicFZu0A1h8jST1q3Wg-842-A"/>
          <p:cNvPicPr>
            <a:picLocks noChangeAspect="1" noChangeArrowheads="1"/>
          </p:cNvPicPr>
          <p:nvPr/>
        </p:nvPicPr>
        <p:blipFill>
          <a:blip r:embed="rId3" cstate="print"/>
          <a:srcRect/>
          <a:stretch>
            <a:fillRect/>
          </a:stretch>
        </p:blipFill>
        <p:spPr bwMode="auto">
          <a:xfrm>
            <a:off x="60441" y="4797152"/>
            <a:ext cx="1248554" cy="900094"/>
          </a:xfrm>
          <a:prstGeom prst="rect">
            <a:avLst/>
          </a:prstGeom>
          <a:noFill/>
        </p:spPr>
      </p:pic>
      <p:sp>
        <p:nvSpPr>
          <p:cNvPr id="24" name="コンテンツ プレースホルダ 2"/>
          <p:cNvSpPr txBox="1">
            <a:spLocks/>
          </p:cNvSpPr>
          <p:nvPr/>
        </p:nvSpPr>
        <p:spPr bwMode="auto">
          <a:xfrm>
            <a:off x="1043119" y="3573016"/>
            <a:ext cx="2312057" cy="50405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0" fontAlgn="base" latinLnBrk="0" hangingPunct="0">
              <a:lnSpc>
                <a:spcPct val="100000"/>
              </a:lnSpc>
              <a:spcBef>
                <a:spcPct val="20000"/>
              </a:spcBef>
              <a:spcAft>
                <a:spcPct val="0"/>
              </a:spcAft>
              <a:buClrTx/>
              <a:buSzTx/>
              <a:buFont typeface="Arial" charset="0"/>
              <a:buNone/>
              <a:tabLst/>
              <a:defRPr/>
            </a:pPr>
            <a:r>
              <a:rPr kumimoji="1" lang="en-US" altLang="ja-JP" sz="2400" b="0" i="0" u="none" strike="noStrike" kern="1200" cap="none" spc="0" normalizeH="0" noProof="0" dirty="0" smtClean="0">
                <a:ln>
                  <a:noFill/>
                </a:ln>
                <a:solidFill>
                  <a:schemeClr val="tx1"/>
                </a:solidFill>
                <a:effectLst/>
                <a:uLnTx/>
                <a:uFillTx/>
                <a:latin typeface="Arial" pitchFamily="34" charset="0"/>
                <a:ea typeface="+mn-ea"/>
                <a:cs typeface="Arial" pitchFamily="34" charset="0"/>
              </a:rPr>
              <a:t>Deployment Tool</a:t>
            </a:r>
          </a:p>
        </p:txBody>
      </p:sp>
      <p:sp>
        <p:nvSpPr>
          <p:cNvPr id="25" name="コンテンツ プレースホルダ 2"/>
          <p:cNvSpPr txBox="1">
            <a:spLocks/>
          </p:cNvSpPr>
          <p:nvPr/>
        </p:nvSpPr>
        <p:spPr bwMode="auto">
          <a:xfrm>
            <a:off x="1109588" y="4869160"/>
            <a:ext cx="1595254" cy="50405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0" fontAlgn="base" latinLnBrk="0" hangingPunct="0">
              <a:lnSpc>
                <a:spcPct val="100000"/>
              </a:lnSpc>
              <a:spcBef>
                <a:spcPct val="20000"/>
              </a:spcBef>
              <a:spcAft>
                <a:spcPct val="0"/>
              </a:spcAft>
              <a:buClrTx/>
              <a:buSzTx/>
              <a:buFont typeface="Arial" charset="0"/>
              <a:buNone/>
              <a:tabLst/>
              <a:defRPr/>
            </a:pPr>
            <a:r>
              <a:rPr kumimoji="1" lang="en-US" altLang="ja-JP" sz="2400" b="0" i="0" u="none" strike="noStrike" kern="1200" cap="none" spc="0" normalizeH="0" noProof="0" dirty="0" smtClean="0">
                <a:ln>
                  <a:noFill/>
                </a:ln>
                <a:solidFill>
                  <a:schemeClr val="tx1"/>
                </a:solidFill>
                <a:effectLst/>
                <a:uLnTx/>
                <a:uFillTx/>
                <a:latin typeface="Arial" pitchFamily="34" charset="0"/>
                <a:ea typeface="+mn-ea"/>
                <a:cs typeface="Arial" pitchFamily="34" charset="0"/>
              </a:rPr>
              <a:t>Compute</a:t>
            </a:r>
          </a:p>
        </p:txBody>
      </p:sp>
      <p:sp>
        <p:nvSpPr>
          <p:cNvPr id="26" name="右矢印 25"/>
          <p:cNvSpPr/>
          <p:nvPr/>
        </p:nvSpPr>
        <p:spPr>
          <a:xfrm>
            <a:off x="3436001" y="3573016"/>
            <a:ext cx="731158" cy="50405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右矢印 26"/>
          <p:cNvSpPr/>
          <p:nvPr/>
        </p:nvSpPr>
        <p:spPr>
          <a:xfrm>
            <a:off x="3436001" y="4797152"/>
            <a:ext cx="731158" cy="50405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タイトル 1"/>
          <p:cNvSpPr txBox="1">
            <a:spLocks/>
          </p:cNvSpPr>
          <p:nvPr/>
        </p:nvSpPr>
        <p:spPr bwMode="auto">
          <a:xfrm>
            <a:off x="1115616" y="2996952"/>
            <a:ext cx="1944216" cy="582594"/>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1" lang="en-US" altLang="ja-JP" sz="3200" b="0" i="0" u="none" strike="noStrike" kern="1200" cap="none" spc="0" normalizeH="0" baseline="0" noProof="0" dirty="0" smtClean="0">
                <a:ln>
                  <a:noFill/>
                </a:ln>
                <a:solidFill>
                  <a:schemeClr val="tx1"/>
                </a:solidFill>
                <a:effectLst/>
                <a:uLnTx/>
                <a:uFillTx/>
                <a:latin typeface="Arial" pitchFamily="34" charset="0"/>
                <a:ea typeface="+mj-ea"/>
                <a:cs typeface="Arial" pitchFamily="34" charset="0"/>
              </a:rPr>
              <a:t>Based on</a:t>
            </a:r>
            <a:endParaRPr kumimoji="1" lang="ja-JP" altLang="en-US" sz="3200" b="0" i="0" u="none" strike="noStrike" kern="1200" cap="none" spc="0" normalizeH="0" baseline="0" noProof="0" dirty="0">
              <a:ln>
                <a:noFill/>
              </a:ln>
              <a:solidFill>
                <a:schemeClr val="tx1"/>
              </a:solidFill>
              <a:effectLst/>
              <a:uLnTx/>
              <a:uFillTx/>
              <a:latin typeface="Arial" pitchFamily="34" charset="0"/>
              <a:ea typeface="+mj-ea"/>
              <a:cs typeface="Arial" pitchFamily="34" charset="0"/>
            </a:endParaRPr>
          </a:p>
        </p:txBody>
      </p:sp>
      <p:sp>
        <p:nvSpPr>
          <p:cNvPr id="29" name="タイトル 1"/>
          <p:cNvSpPr txBox="1">
            <a:spLocks/>
          </p:cNvSpPr>
          <p:nvPr/>
        </p:nvSpPr>
        <p:spPr bwMode="auto">
          <a:xfrm>
            <a:off x="2771310" y="5366686"/>
            <a:ext cx="2016713" cy="582594"/>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lang="en-US" altLang="ja-JP" sz="2400" dirty="0" smtClean="0">
                <a:latin typeface="Arial" pitchFamily="34" charset="0"/>
                <a:ea typeface="+mj-ea"/>
                <a:cs typeface="Arial" pitchFamily="34" charset="0"/>
              </a:rPr>
              <a:t>b</a:t>
            </a:r>
            <a:r>
              <a:rPr kumimoji="1" lang="en-US" altLang="ja-JP" sz="2400" b="0" i="0" u="none" strike="noStrike" kern="1200" cap="none" spc="0" normalizeH="0" baseline="0" noProof="0" dirty="0" smtClean="0">
                <a:ln>
                  <a:noFill/>
                </a:ln>
                <a:solidFill>
                  <a:schemeClr val="tx1"/>
                </a:solidFill>
                <a:effectLst/>
                <a:uLnTx/>
                <a:uFillTx/>
                <a:latin typeface="Arial" pitchFamily="34" charset="0"/>
                <a:ea typeface="+mj-ea"/>
                <a:cs typeface="Arial" pitchFamily="34" charset="0"/>
              </a:rPr>
              <a:t>are metal</a:t>
            </a:r>
            <a:r>
              <a:rPr kumimoji="1" lang="en-US" altLang="ja-JP" sz="2400" b="0" i="0" u="none" strike="noStrike" kern="1200" cap="none" spc="0" normalizeH="0" noProof="0" dirty="0" smtClean="0">
                <a:ln>
                  <a:noFill/>
                </a:ln>
                <a:solidFill>
                  <a:schemeClr val="tx1"/>
                </a:solidFill>
                <a:effectLst/>
                <a:uLnTx/>
                <a:uFillTx/>
                <a:latin typeface="Arial" pitchFamily="34" charset="0"/>
                <a:ea typeface="+mj-ea"/>
                <a:cs typeface="Arial"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defRPr/>
            </a:pPr>
            <a:r>
              <a:rPr lang="en-US" altLang="ja-JP" sz="2400" dirty="0" smtClean="0">
                <a:latin typeface="Arial" pitchFamily="34" charset="0"/>
                <a:ea typeface="+mj-ea"/>
                <a:cs typeface="Arial" pitchFamily="34" charset="0"/>
              </a:rPr>
              <a:t>supported</a:t>
            </a:r>
            <a:endParaRPr kumimoji="1" lang="ja-JP" altLang="en-US" sz="2400" b="0" i="0" u="none" strike="noStrike" kern="1200" cap="none" spc="0" normalizeH="0" baseline="0" noProof="0" dirty="0">
              <a:ln>
                <a:noFill/>
              </a:ln>
              <a:solidFill>
                <a:schemeClr val="tx1"/>
              </a:solidFill>
              <a:effectLst/>
              <a:uLnTx/>
              <a:uFillTx/>
              <a:latin typeface="Arial" pitchFamily="34" charset="0"/>
              <a:ea typeface="+mj-ea"/>
              <a:cs typeface="Arial" pitchFamily="34" charset="0"/>
            </a:endParaRPr>
          </a:p>
        </p:txBody>
      </p:sp>
      <p:sp>
        <p:nvSpPr>
          <p:cNvPr id="30" name="タイトル 1"/>
          <p:cNvSpPr txBox="1">
            <a:spLocks/>
          </p:cNvSpPr>
          <p:nvPr/>
        </p:nvSpPr>
        <p:spPr bwMode="auto">
          <a:xfrm>
            <a:off x="2704842" y="4005064"/>
            <a:ext cx="1867158" cy="582594"/>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lang="en-US" altLang="ja-JP" sz="2400" dirty="0" smtClean="0">
                <a:latin typeface="Arial" pitchFamily="34" charset="0"/>
                <a:ea typeface="+mj-ea"/>
                <a:cs typeface="Arial" pitchFamily="34" charset="0"/>
              </a:rPr>
              <a:t>generalized</a:t>
            </a:r>
            <a:endParaRPr kumimoji="1" lang="ja-JP" altLang="en-US" sz="2400" b="0" i="0" u="none" strike="noStrike" kern="1200" cap="none" spc="0" normalizeH="0" baseline="0" noProof="0" dirty="0">
              <a:ln>
                <a:noFill/>
              </a:ln>
              <a:solidFill>
                <a:schemeClr val="tx1"/>
              </a:solidFill>
              <a:effectLst/>
              <a:uLnTx/>
              <a:uFillTx/>
              <a:latin typeface="Arial" pitchFamily="34" charset="0"/>
              <a:ea typeface="+mj-ea"/>
              <a:cs typeface="Arial" pitchFamily="34" charset="0"/>
            </a:endParaRPr>
          </a:p>
        </p:txBody>
      </p:sp>
      <p:sp>
        <p:nvSpPr>
          <p:cNvPr id="31" name="タイトル 1"/>
          <p:cNvSpPr txBox="1">
            <a:spLocks/>
          </p:cNvSpPr>
          <p:nvPr/>
        </p:nvSpPr>
        <p:spPr bwMode="auto">
          <a:xfrm>
            <a:off x="185051" y="1838294"/>
            <a:ext cx="4458957" cy="582594"/>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1" lang="en-US" altLang="ja-JP" sz="3200" b="0" i="0" u="none" strike="noStrike" kern="1200" cap="none" spc="0" normalizeH="0" baseline="0" noProof="0" dirty="0" smtClean="0">
                <a:ln>
                  <a:noFill/>
                </a:ln>
                <a:solidFill>
                  <a:schemeClr val="tx1"/>
                </a:solidFill>
                <a:effectLst/>
                <a:uLnTx/>
                <a:uFillTx/>
                <a:latin typeface="Arial" pitchFamily="34" charset="0"/>
                <a:ea typeface="+mj-ea"/>
                <a:cs typeface="Arial" pitchFamily="34" charset="0"/>
              </a:rPr>
              <a:t>“Elastic Private Cloud”</a:t>
            </a:r>
            <a:endParaRPr kumimoji="1" lang="ja-JP" altLang="en-US" sz="3200" b="0" i="0" u="none" strike="noStrike" kern="1200" cap="none" spc="0" normalizeH="0" baseline="0" noProof="0" dirty="0">
              <a:ln>
                <a:noFill/>
              </a:ln>
              <a:solidFill>
                <a:schemeClr val="tx1"/>
              </a:solidFill>
              <a:effectLst/>
              <a:uLnTx/>
              <a:uFillTx/>
              <a:latin typeface="Arial" pitchFamily="34" charset="0"/>
              <a:ea typeface="+mj-ea"/>
              <a:cs typeface="Arial" pitchFamily="34" charset="0"/>
            </a:endParaRPr>
          </a:p>
        </p:txBody>
      </p:sp>
      <p:sp>
        <p:nvSpPr>
          <p:cNvPr id="32" name="正方形/長方形 31"/>
          <p:cNvSpPr/>
          <p:nvPr/>
        </p:nvSpPr>
        <p:spPr>
          <a:xfrm>
            <a:off x="5292080" y="332656"/>
            <a:ext cx="3557384" cy="369332"/>
          </a:xfrm>
          <a:prstGeom prst="rect">
            <a:avLst/>
          </a:prstGeom>
        </p:spPr>
        <p:txBody>
          <a:bodyPr wrap="none">
            <a:spAutoFit/>
          </a:bodyPr>
          <a:lstStyle/>
          <a:p>
            <a:r>
              <a:rPr lang="en-US" altLang="ja-JP" dirty="0" smtClean="0">
                <a:hlinkClick r:id="rId6"/>
              </a:rPr>
              <a:t>https://github.com/nii-cloud/dodai</a:t>
            </a:r>
            <a:endParaRPr lang="ja-JP" altLang="en-US" dirty="0"/>
          </a:p>
        </p:txBody>
      </p:sp>
      <p:sp>
        <p:nvSpPr>
          <p:cNvPr id="33" name="スライド番号プレースホルダ 2"/>
          <p:cNvSpPr>
            <a:spLocks noGrp="1"/>
          </p:cNvSpPr>
          <p:nvPr>
            <p:ph type="sldNum" sz="quarter" idx="10"/>
          </p:nvPr>
        </p:nvSpPr>
        <p:spPr>
          <a:xfrm>
            <a:off x="8572500" y="6643688"/>
            <a:ext cx="500063" cy="142875"/>
          </a:xfrm>
        </p:spPr>
        <p:txBody>
          <a:bodyPr/>
          <a:lstStyle/>
          <a:p>
            <a:pPr>
              <a:defRPr/>
            </a:pPr>
            <a:fld id="{2D49EB63-8A47-42A8-B1AF-7D6D75D2383C}" type="slidenum">
              <a:rPr lang="ja-JP" altLang="en-US" smtClean="0"/>
              <a:pPr>
                <a:defRPr/>
              </a:pPr>
              <a:t>24</a:t>
            </a:fld>
            <a:endParaRPr lang="ja-JP" altLang="en-US" dirty="0"/>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角丸四角形 28"/>
          <p:cNvSpPr/>
          <p:nvPr/>
        </p:nvSpPr>
        <p:spPr>
          <a:xfrm>
            <a:off x="5170220" y="1052736"/>
            <a:ext cx="3788729" cy="5184576"/>
          </a:xfrm>
          <a:prstGeom prst="roundRect">
            <a:avLst>
              <a:gd name="adj" fmla="val 5562"/>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 name="タイトル 1"/>
          <p:cNvSpPr>
            <a:spLocks noGrp="1"/>
          </p:cNvSpPr>
          <p:nvPr>
            <p:ph type="title"/>
          </p:nvPr>
        </p:nvSpPr>
        <p:spPr>
          <a:xfrm>
            <a:off x="179512" y="188640"/>
            <a:ext cx="4248472" cy="582594"/>
          </a:xfrm>
        </p:spPr>
        <p:txBody>
          <a:bodyPr/>
          <a:lstStyle/>
          <a:p>
            <a:r>
              <a:rPr kumimoji="1" lang="en-US" altLang="ja-JP" dirty="0" err="1" smtClean="0">
                <a:latin typeface="Arial Unicode MS" pitchFamily="50" charset="-128"/>
                <a:ea typeface="Arial Unicode MS" pitchFamily="50" charset="-128"/>
                <a:cs typeface="Arial Unicode MS" pitchFamily="50" charset="-128"/>
              </a:rPr>
              <a:t>Dodai</a:t>
            </a:r>
            <a:r>
              <a:rPr kumimoji="1" lang="en-US" altLang="ja-JP" dirty="0" smtClean="0">
                <a:latin typeface="Arial Unicode MS" pitchFamily="50" charset="-128"/>
                <a:ea typeface="Arial Unicode MS" pitchFamily="50" charset="-128"/>
                <a:cs typeface="Arial Unicode MS" pitchFamily="50" charset="-128"/>
              </a:rPr>
              <a:t>-compute</a:t>
            </a:r>
            <a:endParaRPr kumimoji="1" lang="ja-JP" altLang="en-US" dirty="0">
              <a:latin typeface="Arial Unicode MS" pitchFamily="50" charset="-128"/>
              <a:ea typeface="Arial Unicode MS" pitchFamily="50" charset="-128"/>
              <a:cs typeface="Arial Unicode MS" pitchFamily="50" charset="-128"/>
            </a:endParaRPr>
          </a:p>
        </p:txBody>
      </p:sp>
      <p:pic>
        <p:nvPicPr>
          <p:cNvPr id="12" name="Picture 8" descr="MCj04289690000[1]"/>
          <p:cNvPicPr>
            <a:picLocks noChangeAspect="1" noChangeArrowheads="1"/>
          </p:cNvPicPr>
          <p:nvPr/>
        </p:nvPicPr>
        <p:blipFill>
          <a:blip r:embed="rId3" cstate="print"/>
          <a:srcRect/>
          <a:stretch>
            <a:fillRect/>
          </a:stretch>
        </p:blipFill>
        <p:spPr bwMode="auto">
          <a:xfrm>
            <a:off x="5635503" y="1916832"/>
            <a:ext cx="593485" cy="890228"/>
          </a:xfrm>
          <a:prstGeom prst="rect">
            <a:avLst/>
          </a:prstGeom>
          <a:noFill/>
          <a:ln w="9525">
            <a:noFill/>
            <a:miter lim="800000"/>
            <a:headEnd/>
            <a:tailEnd/>
          </a:ln>
        </p:spPr>
      </p:pic>
      <p:pic>
        <p:nvPicPr>
          <p:cNvPr id="18" name="Picture 8" descr="MCj04289690000[1]"/>
          <p:cNvPicPr>
            <a:picLocks noChangeAspect="1" noChangeArrowheads="1"/>
          </p:cNvPicPr>
          <p:nvPr/>
        </p:nvPicPr>
        <p:blipFill>
          <a:blip r:embed="rId3" cstate="print"/>
          <a:srcRect/>
          <a:stretch>
            <a:fillRect/>
          </a:stretch>
        </p:blipFill>
        <p:spPr bwMode="auto">
          <a:xfrm>
            <a:off x="5776180" y="2069232"/>
            <a:ext cx="593485" cy="890228"/>
          </a:xfrm>
          <a:prstGeom prst="rect">
            <a:avLst/>
          </a:prstGeom>
          <a:noFill/>
          <a:ln w="9525">
            <a:noFill/>
            <a:miter lim="800000"/>
            <a:headEnd/>
            <a:tailEnd/>
          </a:ln>
        </p:spPr>
      </p:pic>
      <p:pic>
        <p:nvPicPr>
          <p:cNvPr id="19" name="Picture 8" descr="MCj04289690000[1]"/>
          <p:cNvPicPr>
            <a:picLocks noChangeAspect="1" noChangeArrowheads="1"/>
          </p:cNvPicPr>
          <p:nvPr/>
        </p:nvPicPr>
        <p:blipFill>
          <a:blip r:embed="rId3" cstate="print"/>
          <a:srcRect/>
          <a:stretch>
            <a:fillRect/>
          </a:stretch>
        </p:blipFill>
        <p:spPr bwMode="auto">
          <a:xfrm>
            <a:off x="5916857" y="2221632"/>
            <a:ext cx="593485" cy="890228"/>
          </a:xfrm>
          <a:prstGeom prst="rect">
            <a:avLst/>
          </a:prstGeom>
          <a:noFill/>
          <a:ln w="9525">
            <a:noFill/>
            <a:miter lim="800000"/>
            <a:headEnd/>
            <a:tailEnd/>
          </a:ln>
        </p:spPr>
      </p:pic>
      <p:pic>
        <p:nvPicPr>
          <p:cNvPr id="20" name="Picture 8" descr="MCj04289690000[1]"/>
          <p:cNvPicPr>
            <a:picLocks noChangeAspect="1" noChangeArrowheads="1"/>
          </p:cNvPicPr>
          <p:nvPr/>
        </p:nvPicPr>
        <p:blipFill>
          <a:blip r:embed="rId3" cstate="print"/>
          <a:srcRect/>
          <a:stretch>
            <a:fillRect/>
          </a:stretch>
        </p:blipFill>
        <p:spPr bwMode="auto">
          <a:xfrm>
            <a:off x="6057534" y="2374032"/>
            <a:ext cx="593485" cy="890228"/>
          </a:xfrm>
          <a:prstGeom prst="rect">
            <a:avLst/>
          </a:prstGeom>
          <a:noFill/>
          <a:ln w="9525">
            <a:noFill/>
            <a:miter lim="800000"/>
            <a:headEnd/>
            <a:tailEnd/>
          </a:ln>
        </p:spPr>
      </p:pic>
      <p:pic>
        <p:nvPicPr>
          <p:cNvPr id="21" name="Picture 8" descr="MCj04289690000[1]"/>
          <p:cNvPicPr>
            <a:picLocks noChangeAspect="1" noChangeArrowheads="1"/>
          </p:cNvPicPr>
          <p:nvPr/>
        </p:nvPicPr>
        <p:blipFill>
          <a:blip r:embed="rId3" cstate="print">
            <a:lum bright="-36000" contrast="-42000"/>
          </a:blip>
          <a:srcRect/>
          <a:stretch>
            <a:fillRect/>
          </a:stretch>
        </p:blipFill>
        <p:spPr bwMode="auto">
          <a:xfrm>
            <a:off x="7297226" y="3089684"/>
            <a:ext cx="593485" cy="890228"/>
          </a:xfrm>
          <a:prstGeom prst="rect">
            <a:avLst/>
          </a:prstGeom>
          <a:noFill/>
          <a:ln w="9525">
            <a:noFill/>
            <a:miter lim="800000"/>
            <a:headEnd/>
            <a:tailEnd/>
          </a:ln>
        </p:spPr>
      </p:pic>
      <p:pic>
        <p:nvPicPr>
          <p:cNvPr id="22" name="Picture 8" descr="MCj04289690000[1]"/>
          <p:cNvPicPr>
            <a:picLocks noChangeAspect="1" noChangeArrowheads="1"/>
          </p:cNvPicPr>
          <p:nvPr/>
        </p:nvPicPr>
        <p:blipFill>
          <a:blip r:embed="rId3" cstate="print">
            <a:lum bright="-36000" contrast="-42000"/>
          </a:blip>
          <a:srcRect/>
          <a:stretch>
            <a:fillRect/>
          </a:stretch>
        </p:blipFill>
        <p:spPr bwMode="auto">
          <a:xfrm>
            <a:off x="7437903" y="3242084"/>
            <a:ext cx="593485" cy="890228"/>
          </a:xfrm>
          <a:prstGeom prst="rect">
            <a:avLst/>
          </a:prstGeom>
          <a:noFill/>
          <a:ln w="9525">
            <a:noFill/>
            <a:miter lim="800000"/>
            <a:headEnd/>
            <a:tailEnd/>
          </a:ln>
        </p:spPr>
      </p:pic>
      <p:pic>
        <p:nvPicPr>
          <p:cNvPr id="23" name="Picture 8" descr="MCj04289690000[1]"/>
          <p:cNvPicPr>
            <a:picLocks noChangeAspect="1" noChangeArrowheads="1"/>
          </p:cNvPicPr>
          <p:nvPr/>
        </p:nvPicPr>
        <p:blipFill>
          <a:blip r:embed="rId3" cstate="print">
            <a:lum bright="-36000" contrast="-42000"/>
          </a:blip>
          <a:srcRect/>
          <a:stretch>
            <a:fillRect/>
          </a:stretch>
        </p:blipFill>
        <p:spPr bwMode="auto">
          <a:xfrm>
            <a:off x="7578580" y="3394484"/>
            <a:ext cx="593485" cy="890228"/>
          </a:xfrm>
          <a:prstGeom prst="rect">
            <a:avLst/>
          </a:prstGeom>
          <a:noFill/>
          <a:ln w="9525">
            <a:noFill/>
            <a:miter lim="800000"/>
            <a:headEnd/>
            <a:tailEnd/>
          </a:ln>
        </p:spPr>
      </p:pic>
      <p:pic>
        <p:nvPicPr>
          <p:cNvPr id="24" name="Picture 8" descr="MCj04289690000[1]"/>
          <p:cNvPicPr>
            <a:picLocks noChangeAspect="1" noChangeArrowheads="1"/>
          </p:cNvPicPr>
          <p:nvPr/>
        </p:nvPicPr>
        <p:blipFill>
          <a:blip r:embed="rId3" cstate="print">
            <a:lum bright="-36000" contrast="-42000"/>
          </a:blip>
          <a:srcRect/>
          <a:stretch>
            <a:fillRect/>
          </a:stretch>
        </p:blipFill>
        <p:spPr bwMode="auto">
          <a:xfrm>
            <a:off x="7719257" y="3546884"/>
            <a:ext cx="593485" cy="890228"/>
          </a:xfrm>
          <a:prstGeom prst="rect">
            <a:avLst/>
          </a:prstGeom>
          <a:noFill/>
          <a:ln w="9525">
            <a:noFill/>
            <a:miter lim="800000"/>
            <a:headEnd/>
            <a:tailEnd/>
          </a:ln>
        </p:spPr>
      </p:pic>
      <p:sp>
        <p:nvSpPr>
          <p:cNvPr id="30" name="テキスト ボックス 29"/>
          <p:cNvSpPr txBox="1"/>
          <p:nvPr/>
        </p:nvSpPr>
        <p:spPr>
          <a:xfrm>
            <a:off x="6499599" y="5805264"/>
            <a:ext cx="1582484" cy="369332"/>
          </a:xfrm>
          <a:prstGeom prst="rect">
            <a:avLst/>
          </a:prstGeom>
          <a:noFill/>
        </p:spPr>
        <p:txBody>
          <a:bodyPr wrap="none" rtlCol="0">
            <a:spAutoFit/>
          </a:bodyPr>
          <a:lstStyle/>
          <a:p>
            <a:r>
              <a:rPr kumimoji="1" lang="en-US" altLang="ja-JP" dirty="0" smtClean="0"/>
              <a:t>Machine Pool</a:t>
            </a:r>
            <a:endParaRPr kumimoji="1" lang="ja-JP" altLang="en-US" dirty="0"/>
          </a:p>
        </p:txBody>
      </p:sp>
      <p:pic>
        <p:nvPicPr>
          <p:cNvPr id="31" name="Picture 8" descr="MCj04289690000[1]"/>
          <p:cNvPicPr>
            <a:picLocks noChangeAspect="1" noChangeArrowheads="1"/>
          </p:cNvPicPr>
          <p:nvPr/>
        </p:nvPicPr>
        <p:blipFill>
          <a:blip r:embed="rId3" cstate="print">
            <a:lum bright="-26000" contrast="-3000"/>
          </a:blip>
          <a:srcRect/>
          <a:stretch>
            <a:fillRect/>
          </a:stretch>
        </p:blipFill>
        <p:spPr bwMode="auto">
          <a:xfrm>
            <a:off x="5701972" y="4221088"/>
            <a:ext cx="593485" cy="890228"/>
          </a:xfrm>
          <a:prstGeom prst="rect">
            <a:avLst/>
          </a:prstGeom>
          <a:noFill/>
          <a:ln w="9525">
            <a:noFill/>
            <a:miter lim="800000"/>
            <a:headEnd/>
            <a:tailEnd/>
          </a:ln>
        </p:spPr>
      </p:pic>
      <p:pic>
        <p:nvPicPr>
          <p:cNvPr id="32" name="Picture 8" descr="MCj04289690000[1]"/>
          <p:cNvPicPr>
            <a:picLocks noChangeAspect="1" noChangeArrowheads="1"/>
          </p:cNvPicPr>
          <p:nvPr/>
        </p:nvPicPr>
        <p:blipFill>
          <a:blip r:embed="rId3" cstate="print">
            <a:lum bright="-26000" contrast="-3000"/>
          </a:blip>
          <a:srcRect/>
          <a:stretch>
            <a:fillRect/>
          </a:stretch>
        </p:blipFill>
        <p:spPr bwMode="auto">
          <a:xfrm>
            <a:off x="5842649" y="4373488"/>
            <a:ext cx="593485" cy="890228"/>
          </a:xfrm>
          <a:prstGeom prst="rect">
            <a:avLst/>
          </a:prstGeom>
          <a:noFill/>
          <a:ln w="9525">
            <a:noFill/>
            <a:miter lim="800000"/>
            <a:headEnd/>
            <a:tailEnd/>
          </a:ln>
        </p:spPr>
      </p:pic>
      <p:pic>
        <p:nvPicPr>
          <p:cNvPr id="33" name="Picture 8" descr="MCj04289690000[1]"/>
          <p:cNvPicPr>
            <a:picLocks noChangeAspect="1" noChangeArrowheads="1"/>
          </p:cNvPicPr>
          <p:nvPr/>
        </p:nvPicPr>
        <p:blipFill>
          <a:blip r:embed="rId3" cstate="print">
            <a:lum bright="-26000" contrast="-3000"/>
          </a:blip>
          <a:srcRect/>
          <a:stretch>
            <a:fillRect/>
          </a:stretch>
        </p:blipFill>
        <p:spPr bwMode="auto">
          <a:xfrm>
            <a:off x="5983326" y="4525888"/>
            <a:ext cx="593485" cy="890228"/>
          </a:xfrm>
          <a:prstGeom prst="rect">
            <a:avLst/>
          </a:prstGeom>
          <a:noFill/>
          <a:ln w="9525">
            <a:noFill/>
            <a:miter lim="800000"/>
            <a:headEnd/>
            <a:tailEnd/>
          </a:ln>
        </p:spPr>
      </p:pic>
      <p:pic>
        <p:nvPicPr>
          <p:cNvPr id="34" name="Picture 8" descr="MCj04289690000[1]"/>
          <p:cNvPicPr>
            <a:picLocks noChangeAspect="1" noChangeArrowheads="1"/>
          </p:cNvPicPr>
          <p:nvPr/>
        </p:nvPicPr>
        <p:blipFill>
          <a:blip r:embed="rId3" cstate="print">
            <a:lum bright="-26000" contrast="-3000"/>
          </a:blip>
          <a:srcRect/>
          <a:stretch>
            <a:fillRect/>
          </a:stretch>
        </p:blipFill>
        <p:spPr bwMode="auto">
          <a:xfrm>
            <a:off x="6124002" y="4678288"/>
            <a:ext cx="593485" cy="890228"/>
          </a:xfrm>
          <a:prstGeom prst="rect">
            <a:avLst/>
          </a:prstGeom>
          <a:noFill/>
          <a:ln w="9525">
            <a:noFill/>
            <a:miter lim="800000"/>
            <a:headEnd/>
            <a:tailEnd/>
          </a:ln>
        </p:spPr>
      </p:pic>
      <p:cxnSp>
        <p:nvCxnSpPr>
          <p:cNvPr id="36" name="直線コネクタ 35"/>
          <p:cNvCxnSpPr/>
          <p:nvPr/>
        </p:nvCxnSpPr>
        <p:spPr>
          <a:xfrm>
            <a:off x="4239655" y="1052736"/>
            <a:ext cx="66469" cy="5112568"/>
          </a:xfrm>
          <a:prstGeom prst="line">
            <a:avLst/>
          </a:prstGeom>
        </p:spPr>
        <p:style>
          <a:lnRef idx="1">
            <a:schemeClr val="accent1"/>
          </a:lnRef>
          <a:fillRef idx="0">
            <a:schemeClr val="accent1"/>
          </a:fillRef>
          <a:effectRef idx="0">
            <a:schemeClr val="accent1"/>
          </a:effectRef>
          <a:fontRef idx="minor">
            <a:schemeClr val="tx1"/>
          </a:fontRef>
        </p:style>
      </p:cxnSp>
      <p:pic>
        <p:nvPicPr>
          <p:cNvPr id="37" name="Picture 8" descr="MCj04289690000[1]"/>
          <p:cNvPicPr>
            <a:picLocks noChangeAspect="1" noChangeArrowheads="1"/>
          </p:cNvPicPr>
          <p:nvPr/>
        </p:nvPicPr>
        <p:blipFill>
          <a:blip r:embed="rId3" cstate="print"/>
          <a:srcRect/>
          <a:stretch>
            <a:fillRect/>
          </a:stretch>
        </p:blipFill>
        <p:spPr bwMode="auto">
          <a:xfrm>
            <a:off x="1049147" y="1628800"/>
            <a:ext cx="593485" cy="890228"/>
          </a:xfrm>
          <a:prstGeom prst="rect">
            <a:avLst/>
          </a:prstGeom>
          <a:noFill/>
          <a:ln w="9525">
            <a:noFill/>
            <a:miter lim="800000"/>
            <a:headEnd/>
            <a:tailEnd/>
          </a:ln>
        </p:spPr>
      </p:pic>
      <p:sp>
        <p:nvSpPr>
          <p:cNvPr id="39" name="テキスト ボックス 38"/>
          <p:cNvSpPr txBox="1"/>
          <p:nvPr/>
        </p:nvSpPr>
        <p:spPr>
          <a:xfrm>
            <a:off x="7764506" y="2852936"/>
            <a:ext cx="1206421" cy="369332"/>
          </a:xfrm>
          <a:prstGeom prst="rect">
            <a:avLst/>
          </a:prstGeom>
          <a:noFill/>
        </p:spPr>
        <p:txBody>
          <a:bodyPr wrap="none" rtlCol="0">
            <a:spAutoFit/>
          </a:bodyPr>
          <a:lstStyle/>
          <a:p>
            <a:r>
              <a:rPr kumimoji="1" lang="en-US" altLang="ja-JP" dirty="0" smtClean="0"/>
              <a:t>Power Off</a:t>
            </a:r>
            <a:endParaRPr kumimoji="1" lang="ja-JP" altLang="en-US" dirty="0"/>
          </a:p>
        </p:txBody>
      </p:sp>
      <p:sp>
        <p:nvSpPr>
          <p:cNvPr id="40" name="テキスト ボックス 39"/>
          <p:cNvSpPr txBox="1"/>
          <p:nvPr/>
        </p:nvSpPr>
        <p:spPr>
          <a:xfrm>
            <a:off x="5569034" y="1340768"/>
            <a:ext cx="3313728" cy="369332"/>
          </a:xfrm>
          <a:prstGeom prst="rect">
            <a:avLst/>
          </a:prstGeom>
          <a:noFill/>
        </p:spPr>
        <p:txBody>
          <a:bodyPr wrap="none" rtlCol="0">
            <a:spAutoFit/>
          </a:bodyPr>
          <a:lstStyle/>
          <a:p>
            <a:r>
              <a:rPr kumimoji="1" lang="en-US" altLang="ja-JP" dirty="0" smtClean="0"/>
              <a:t>Power On/Default OS installed</a:t>
            </a:r>
            <a:endParaRPr kumimoji="1" lang="ja-JP" altLang="en-US" dirty="0"/>
          </a:p>
        </p:txBody>
      </p:sp>
      <p:sp>
        <p:nvSpPr>
          <p:cNvPr id="41" name="テキスト ボックス 40"/>
          <p:cNvSpPr txBox="1"/>
          <p:nvPr/>
        </p:nvSpPr>
        <p:spPr>
          <a:xfrm>
            <a:off x="5635503" y="3789040"/>
            <a:ext cx="1107996" cy="369332"/>
          </a:xfrm>
          <a:prstGeom prst="rect">
            <a:avLst/>
          </a:prstGeom>
          <a:noFill/>
        </p:spPr>
        <p:txBody>
          <a:bodyPr wrap="none" rtlCol="0">
            <a:spAutoFit/>
          </a:bodyPr>
          <a:lstStyle/>
          <a:p>
            <a:r>
              <a:rPr kumimoji="1" lang="en-US" altLang="ja-JP" dirty="0" smtClean="0"/>
              <a:t>Clean up</a:t>
            </a:r>
            <a:endParaRPr kumimoji="1" lang="ja-JP" altLang="en-US" dirty="0"/>
          </a:p>
        </p:txBody>
      </p:sp>
      <p:cxnSp>
        <p:nvCxnSpPr>
          <p:cNvPr id="43" name="直線コネクタ 42"/>
          <p:cNvCxnSpPr/>
          <p:nvPr/>
        </p:nvCxnSpPr>
        <p:spPr>
          <a:xfrm>
            <a:off x="583865" y="2780928"/>
            <a:ext cx="3124039" cy="0"/>
          </a:xfrm>
          <a:prstGeom prst="line">
            <a:avLst/>
          </a:prstGeom>
          <a:ln w="254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44" name="直線コネクタ 43"/>
          <p:cNvCxnSpPr>
            <a:endCxn id="37" idx="2"/>
          </p:cNvCxnSpPr>
          <p:nvPr/>
        </p:nvCxnSpPr>
        <p:spPr>
          <a:xfrm flipV="1">
            <a:off x="1315023" y="2519028"/>
            <a:ext cx="30867" cy="261900"/>
          </a:xfrm>
          <a:prstGeom prst="line">
            <a:avLst/>
          </a:prstGeom>
          <a:ln w="254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53" name="Picture 8" descr="MCj04289690000[1]"/>
          <p:cNvPicPr>
            <a:picLocks noChangeAspect="1" noChangeArrowheads="1"/>
          </p:cNvPicPr>
          <p:nvPr/>
        </p:nvPicPr>
        <p:blipFill>
          <a:blip r:embed="rId3" cstate="print"/>
          <a:srcRect/>
          <a:stretch>
            <a:fillRect/>
          </a:stretch>
        </p:blipFill>
        <p:spPr bwMode="auto">
          <a:xfrm>
            <a:off x="1851510" y="1628800"/>
            <a:ext cx="593485" cy="890228"/>
          </a:xfrm>
          <a:prstGeom prst="rect">
            <a:avLst/>
          </a:prstGeom>
          <a:noFill/>
          <a:ln w="9525">
            <a:noFill/>
            <a:miter lim="800000"/>
            <a:headEnd/>
            <a:tailEnd/>
          </a:ln>
        </p:spPr>
      </p:pic>
      <p:cxnSp>
        <p:nvCxnSpPr>
          <p:cNvPr id="54" name="直線コネクタ 53"/>
          <p:cNvCxnSpPr>
            <a:endCxn id="53" idx="2"/>
          </p:cNvCxnSpPr>
          <p:nvPr/>
        </p:nvCxnSpPr>
        <p:spPr>
          <a:xfrm flipV="1">
            <a:off x="2117386" y="2519028"/>
            <a:ext cx="30867" cy="261900"/>
          </a:xfrm>
          <a:prstGeom prst="line">
            <a:avLst/>
          </a:prstGeom>
          <a:ln w="254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55" name="Picture 8" descr="MCj04289690000[1]"/>
          <p:cNvPicPr>
            <a:picLocks noChangeAspect="1" noChangeArrowheads="1"/>
          </p:cNvPicPr>
          <p:nvPr/>
        </p:nvPicPr>
        <p:blipFill>
          <a:blip r:embed="rId3" cstate="print"/>
          <a:srcRect/>
          <a:stretch>
            <a:fillRect/>
          </a:stretch>
        </p:blipFill>
        <p:spPr bwMode="auto">
          <a:xfrm>
            <a:off x="2644401" y="1628800"/>
            <a:ext cx="593485" cy="890228"/>
          </a:xfrm>
          <a:prstGeom prst="rect">
            <a:avLst/>
          </a:prstGeom>
          <a:noFill/>
          <a:ln w="9525">
            <a:noFill/>
            <a:miter lim="800000"/>
            <a:headEnd/>
            <a:tailEnd/>
          </a:ln>
        </p:spPr>
      </p:pic>
      <p:cxnSp>
        <p:nvCxnSpPr>
          <p:cNvPr id="56" name="直線コネクタ 55"/>
          <p:cNvCxnSpPr>
            <a:endCxn id="55" idx="2"/>
          </p:cNvCxnSpPr>
          <p:nvPr/>
        </p:nvCxnSpPr>
        <p:spPr>
          <a:xfrm flipV="1">
            <a:off x="2910277" y="2519028"/>
            <a:ext cx="30867" cy="261900"/>
          </a:xfrm>
          <a:prstGeom prst="line">
            <a:avLst/>
          </a:prstGeom>
          <a:ln w="254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57" name="右矢印 56"/>
          <p:cNvSpPr/>
          <p:nvPr/>
        </p:nvSpPr>
        <p:spPr>
          <a:xfrm flipH="1">
            <a:off x="3641435" y="2060848"/>
            <a:ext cx="1196441" cy="288032"/>
          </a:xfrm>
          <a:prstGeom prst="rightArrow">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58" name="Picture 8" descr="MCj04289690000[1]"/>
          <p:cNvPicPr>
            <a:picLocks noChangeAspect="1" noChangeArrowheads="1"/>
          </p:cNvPicPr>
          <p:nvPr/>
        </p:nvPicPr>
        <p:blipFill>
          <a:blip r:embed="rId3" cstate="print"/>
          <a:srcRect/>
          <a:stretch>
            <a:fillRect/>
          </a:stretch>
        </p:blipFill>
        <p:spPr bwMode="auto">
          <a:xfrm>
            <a:off x="916209" y="4725144"/>
            <a:ext cx="593485" cy="890228"/>
          </a:xfrm>
          <a:prstGeom prst="rect">
            <a:avLst/>
          </a:prstGeom>
          <a:noFill/>
          <a:ln w="9525">
            <a:noFill/>
            <a:miter lim="800000"/>
            <a:headEnd/>
            <a:tailEnd/>
          </a:ln>
        </p:spPr>
      </p:pic>
      <p:cxnSp>
        <p:nvCxnSpPr>
          <p:cNvPr id="59" name="直線コネクタ 58"/>
          <p:cNvCxnSpPr/>
          <p:nvPr/>
        </p:nvCxnSpPr>
        <p:spPr>
          <a:xfrm>
            <a:off x="450927" y="5877272"/>
            <a:ext cx="3124039" cy="0"/>
          </a:xfrm>
          <a:prstGeom prst="line">
            <a:avLst/>
          </a:prstGeom>
          <a:ln w="254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60" name="直線コネクタ 59"/>
          <p:cNvCxnSpPr>
            <a:endCxn id="58" idx="2"/>
          </p:cNvCxnSpPr>
          <p:nvPr/>
        </p:nvCxnSpPr>
        <p:spPr>
          <a:xfrm flipV="1">
            <a:off x="1182085" y="5615372"/>
            <a:ext cx="30867" cy="261900"/>
          </a:xfrm>
          <a:prstGeom prst="line">
            <a:avLst/>
          </a:prstGeom>
          <a:ln w="254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61" name="Picture 8" descr="MCj04289690000[1]"/>
          <p:cNvPicPr>
            <a:picLocks noChangeAspect="1" noChangeArrowheads="1"/>
          </p:cNvPicPr>
          <p:nvPr/>
        </p:nvPicPr>
        <p:blipFill>
          <a:blip r:embed="rId3" cstate="print"/>
          <a:srcRect/>
          <a:stretch>
            <a:fillRect/>
          </a:stretch>
        </p:blipFill>
        <p:spPr bwMode="auto">
          <a:xfrm>
            <a:off x="1718572" y="4725144"/>
            <a:ext cx="593485" cy="890228"/>
          </a:xfrm>
          <a:prstGeom prst="rect">
            <a:avLst/>
          </a:prstGeom>
          <a:noFill/>
          <a:ln w="9525">
            <a:noFill/>
            <a:miter lim="800000"/>
            <a:headEnd/>
            <a:tailEnd/>
          </a:ln>
        </p:spPr>
      </p:pic>
      <p:cxnSp>
        <p:nvCxnSpPr>
          <p:cNvPr id="62" name="直線コネクタ 61"/>
          <p:cNvCxnSpPr>
            <a:endCxn id="61" idx="2"/>
          </p:cNvCxnSpPr>
          <p:nvPr/>
        </p:nvCxnSpPr>
        <p:spPr>
          <a:xfrm flipV="1">
            <a:off x="1984448" y="5615372"/>
            <a:ext cx="30867" cy="261900"/>
          </a:xfrm>
          <a:prstGeom prst="line">
            <a:avLst/>
          </a:prstGeom>
          <a:ln w="254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63" name="Picture 8" descr="MCj04289690000[1]"/>
          <p:cNvPicPr>
            <a:picLocks noChangeAspect="1" noChangeArrowheads="1"/>
          </p:cNvPicPr>
          <p:nvPr/>
        </p:nvPicPr>
        <p:blipFill>
          <a:blip r:embed="rId3" cstate="print"/>
          <a:srcRect/>
          <a:stretch>
            <a:fillRect/>
          </a:stretch>
        </p:blipFill>
        <p:spPr bwMode="auto">
          <a:xfrm>
            <a:off x="2511463" y="4725144"/>
            <a:ext cx="593485" cy="890228"/>
          </a:xfrm>
          <a:prstGeom prst="rect">
            <a:avLst/>
          </a:prstGeom>
          <a:noFill/>
          <a:ln w="9525">
            <a:noFill/>
            <a:miter lim="800000"/>
            <a:headEnd/>
            <a:tailEnd/>
          </a:ln>
        </p:spPr>
      </p:pic>
      <p:cxnSp>
        <p:nvCxnSpPr>
          <p:cNvPr id="64" name="直線コネクタ 63"/>
          <p:cNvCxnSpPr>
            <a:endCxn id="63" idx="2"/>
          </p:cNvCxnSpPr>
          <p:nvPr/>
        </p:nvCxnSpPr>
        <p:spPr>
          <a:xfrm flipV="1">
            <a:off x="2777339" y="5615372"/>
            <a:ext cx="30867" cy="261900"/>
          </a:xfrm>
          <a:prstGeom prst="line">
            <a:avLst/>
          </a:prstGeom>
          <a:ln w="254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65" name="右矢印 64"/>
          <p:cNvSpPr/>
          <p:nvPr/>
        </p:nvSpPr>
        <p:spPr>
          <a:xfrm>
            <a:off x="3707904" y="5373216"/>
            <a:ext cx="1196441" cy="288032"/>
          </a:xfrm>
          <a:prstGeom prst="rightArrow">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6" name="曲折矢印 65"/>
          <p:cNvSpPr/>
          <p:nvPr/>
        </p:nvSpPr>
        <p:spPr>
          <a:xfrm rot="16200000" flipV="1">
            <a:off x="7034120" y="4511890"/>
            <a:ext cx="792089" cy="930566"/>
          </a:xfrm>
          <a:prstGeom prst="bentArrow">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8" name="曲折矢印 67"/>
          <p:cNvSpPr/>
          <p:nvPr/>
        </p:nvSpPr>
        <p:spPr>
          <a:xfrm rot="10800000" flipV="1">
            <a:off x="7097820" y="1844825"/>
            <a:ext cx="731159" cy="1008113"/>
          </a:xfrm>
          <a:prstGeom prst="bentArrow">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9" name="テキスト ボックス 68"/>
          <p:cNvSpPr txBox="1"/>
          <p:nvPr/>
        </p:nvSpPr>
        <p:spPr>
          <a:xfrm>
            <a:off x="3641435" y="1556792"/>
            <a:ext cx="1531188" cy="369332"/>
          </a:xfrm>
          <a:prstGeom prst="rect">
            <a:avLst/>
          </a:prstGeom>
          <a:noFill/>
        </p:spPr>
        <p:txBody>
          <a:bodyPr wrap="none" rtlCol="0">
            <a:spAutoFit/>
          </a:bodyPr>
          <a:lstStyle/>
          <a:p>
            <a:r>
              <a:rPr kumimoji="1" lang="en-US" altLang="ja-JP" dirty="0" smtClean="0"/>
              <a:t>Run instance</a:t>
            </a:r>
            <a:endParaRPr kumimoji="1" lang="ja-JP" altLang="en-US" dirty="0"/>
          </a:p>
        </p:txBody>
      </p:sp>
      <p:sp>
        <p:nvSpPr>
          <p:cNvPr id="70" name="テキスト ボックス 69"/>
          <p:cNvSpPr txBox="1"/>
          <p:nvPr/>
        </p:nvSpPr>
        <p:spPr>
          <a:xfrm>
            <a:off x="3176153" y="4941168"/>
            <a:ext cx="2121158" cy="369332"/>
          </a:xfrm>
          <a:prstGeom prst="rect">
            <a:avLst/>
          </a:prstGeom>
          <a:noFill/>
        </p:spPr>
        <p:txBody>
          <a:bodyPr wrap="none" rtlCol="0">
            <a:spAutoFit/>
          </a:bodyPr>
          <a:lstStyle/>
          <a:p>
            <a:r>
              <a:rPr kumimoji="1" lang="en-US" altLang="ja-JP" dirty="0" smtClean="0"/>
              <a:t>Terminate instance</a:t>
            </a:r>
            <a:endParaRPr kumimoji="1" lang="ja-JP" altLang="en-US" dirty="0"/>
          </a:p>
        </p:txBody>
      </p:sp>
      <p:sp>
        <p:nvSpPr>
          <p:cNvPr id="71" name="テキスト ボックス 70"/>
          <p:cNvSpPr txBox="1"/>
          <p:nvPr/>
        </p:nvSpPr>
        <p:spPr>
          <a:xfrm>
            <a:off x="1780305" y="1052736"/>
            <a:ext cx="915635" cy="369332"/>
          </a:xfrm>
          <a:prstGeom prst="rect">
            <a:avLst/>
          </a:prstGeom>
          <a:noFill/>
        </p:spPr>
        <p:txBody>
          <a:bodyPr wrap="none" rtlCol="0">
            <a:spAutoFit/>
          </a:bodyPr>
          <a:lstStyle/>
          <a:p>
            <a:r>
              <a:rPr kumimoji="1" lang="en-US" altLang="ja-JP" dirty="0" smtClean="0"/>
              <a:t>Cluster</a:t>
            </a:r>
            <a:endParaRPr kumimoji="1" lang="ja-JP" altLang="en-US" dirty="0"/>
          </a:p>
        </p:txBody>
      </p:sp>
      <p:sp>
        <p:nvSpPr>
          <p:cNvPr id="72" name="テキスト ボックス 71"/>
          <p:cNvSpPr txBox="1"/>
          <p:nvPr/>
        </p:nvSpPr>
        <p:spPr>
          <a:xfrm>
            <a:off x="1846774" y="4293096"/>
            <a:ext cx="915635" cy="369332"/>
          </a:xfrm>
          <a:prstGeom prst="rect">
            <a:avLst/>
          </a:prstGeom>
          <a:noFill/>
        </p:spPr>
        <p:txBody>
          <a:bodyPr wrap="none" rtlCol="0">
            <a:spAutoFit/>
          </a:bodyPr>
          <a:lstStyle/>
          <a:p>
            <a:r>
              <a:rPr kumimoji="1" lang="en-US" altLang="ja-JP" dirty="0" smtClean="0"/>
              <a:t>Cluster</a:t>
            </a:r>
            <a:endParaRPr kumimoji="1" lang="ja-JP" altLang="en-US" dirty="0"/>
          </a:p>
        </p:txBody>
      </p:sp>
      <p:sp>
        <p:nvSpPr>
          <p:cNvPr id="45" name="正方形/長方形 44"/>
          <p:cNvSpPr/>
          <p:nvPr/>
        </p:nvSpPr>
        <p:spPr>
          <a:xfrm>
            <a:off x="1187624" y="3212976"/>
            <a:ext cx="3744416" cy="707886"/>
          </a:xfrm>
          <a:prstGeom prst="rect">
            <a:avLst/>
          </a:prstGeom>
          <a:solidFill>
            <a:schemeClr val="bg1"/>
          </a:solidFill>
          <a:ln w="34925">
            <a:solidFill>
              <a:schemeClr val="accent1"/>
            </a:solidFill>
          </a:ln>
        </p:spPr>
        <p:txBody>
          <a:bodyPr wrap="square">
            <a:spAutoFit/>
          </a:bodyPr>
          <a:lstStyle/>
          <a:p>
            <a:r>
              <a:rPr lang="en-US" altLang="ja-JP" sz="2000" dirty="0" err="1" smtClean="0">
                <a:latin typeface="HGP創英角ｺﾞｼｯｸUB" pitchFamily="50" charset="-128"/>
                <a:ea typeface="HGP創英角ｺﾞｼｯｸUB" pitchFamily="50" charset="-128"/>
                <a:cs typeface="Arial Unicode MS" pitchFamily="50" charset="-128"/>
              </a:rPr>
              <a:t>OpenStack</a:t>
            </a:r>
            <a:r>
              <a:rPr lang="ja-JP" altLang="en-US" sz="2000" dirty="0" smtClean="0">
                <a:latin typeface="HGP創英角ｺﾞｼｯｸUB" pitchFamily="50" charset="-128"/>
                <a:ea typeface="HGP創英角ｺﾞｼｯｸUB" pitchFamily="50" charset="-128"/>
                <a:cs typeface="Arial Unicode MS" pitchFamily="50" charset="-128"/>
              </a:rPr>
              <a:t>　</a:t>
            </a:r>
            <a:r>
              <a:rPr lang="en-US" altLang="ja-JP" sz="2000" dirty="0" smtClean="0">
                <a:latin typeface="HGP創英角ｺﾞｼｯｸUB" pitchFamily="50" charset="-128"/>
                <a:ea typeface="HGP創英角ｺﾞｼｯｸUB" pitchFamily="50" charset="-128"/>
                <a:cs typeface="Arial Unicode MS" pitchFamily="50" charset="-128"/>
              </a:rPr>
              <a:t>Compute</a:t>
            </a:r>
            <a:r>
              <a:rPr lang="ja-JP" altLang="en-US" sz="2000" dirty="0" smtClean="0">
                <a:latin typeface="HGP創英角ｺﾞｼｯｸUB" pitchFamily="50" charset="-128"/>
                <a:ea typeface="HGP創英角ｺﾞｼｯｸUB" pitchFamily="50" charset="-128"/>
                <a:cs typeface="Arial Unicode MS" pitchFamily="50" charset="-128"/>
              </a:rPr>
              <a:t>　</a:t>
            </a:r>
            <a:r>
              <a:rPr lang="en-US" altLang="ja-JP" sz="2000" dirty="0" smtClean="0">
                <a:latin typeface="HGP創英角ｺﾞｼｯｸUB" pitchFamily="50" charset="-128"/>
                <a:ea typeface="HGP創英角ｺﾞｼｯｸUB" pitchFamily="50" charset="-128"/>
                <a:cs typeface="Arial Unicode MS" pitchFamily="50" charset="-128"/>
              </a:rPr>
              <a:t>nova </a:t>
            </a:r>
            <a:r>
              <a:rPr lang="ja-JP" altLang="en-US" sz="2000" dirty="0" smtClean="0">
                <a:latin typeface="HGP創英角ｺﾞｼｯｸUB" pitchFamily="50" charset="-128"/>
                <a:ea typeface="HGP創英角ｺﾞｼｯｸUB" pitchFamily="50" charset="-128"/>
                <a:cs typeface="Arial Unicode MS" pitchFamily="50" charset="-128"/>
              </a:rPr>
              <a:t>に</a:t>
            </a:r>
            <a:endParaRPr lang="en-US" altLang="ja-JP" sz="2000" dirty="0" smtClean="0">
              <a:latin typeface="HGP創英角ｺﾞｼｯｸUB" pitchFamily="50" charset="-128"/>
              <a:ea typeface="HGP創英角ｺﾞｼｯｸUB" pitchFamily="50" charset="-128"/>
              <a:cs typeface="Arial Unicode MS" pitchFamily="50" charset="-128"/>
            </a:endParaRPr>
          </a:p>
          <a:p>
            <a:r>
              <a:rPr lang="ja-JP" altLang="en-US" sz="2000" dirty="0" smtClean="0">
                <a:latin typeface="HGP創英角ｺﾞｼｯｸUB" pitchFamily="50" charset="-128"/>
                <a:ea typeface="HGP創英角ｺﾞｼｯｸUB" pitchFamily="50" charset="-128"/>
                <a:cs typeface="Arial Unicode MS" pitchFamily="50" charset="-128"/>
              </a:rPr>
              <a:t>ベアメタル対応部を追加</a:t>
            </a:r>
            <a:endParaRPr lang="en-US" altLang="ja-JP" sz="2000" dirty="0" smtClean="0">
              <a:latin typeface="HGP創英角ｺﾞｼｯｸUB" pitchFamily="50" charset="-128"/>
              <a:ea typeface="HGP創英角ｺﾞｼｯｸUB" pitchFamily="50" charset="-128"/>
              <a:cs typeface="Arial Unicode MS" pitchFamily="50" charset="-128"/>
            </a:endParaRPr>
          </a:p>
        </p:txBody>
      </p:sp>
      <p:sp>
        <p:nvSpPr>
          <p:cNvPr id="46" name="スライド番号プレースホルダ 2"/>
          <p:cNvSpPr txBox="1">
            <a:spLocks/>
          </p:cNvSpPr>
          <p:nvPr/>
        </p:nvSpPr>
        <p:spPr>
          <a:xfrm>
            <a:off x="8572500" y="6643688"/>
            <a:ext cx="500063" cy="14287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2D49EB63-8A47-42A8-B1AF-7D6D75D2383C}" type="slidenum">
              <a:rPr kumimoji="1" lang="ja-JP" altLang="en-US" sz="1000" b="0" i="0" u="none" strike="noStrike" kern="1200" cap="none" spc="0" normalizeH="0" baseline="0" noProof="0" smtClean="0">
                <a:ln>
                  <a:noFill/>
                </a:ln>
                <a:solidFill>
                  <a:schemeClr val="bg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1" lang="ja-JP" altLang="en-US" sz="1000" b="0" i="0" u="none" strike="noStrike" kern="1200" cap="none" spc="0" normalizeH="0" baseline="0" noProof="0" dirty="0">
              <a:ln>
                <a:noFill/>
              </a:ln>
              <a:solidFill>
                <a:schemeClr val="bg1"/>
              </a:solidFill>
              <a:effectLst/>
              <a:uLnTx/>
              <a:uFillTx/>
              <a:latin typeface="+mn-lt"/>
              <a:ea typeface="+mn-ea"/>
              <a:cs typeface="+mn-cs"/>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 name="Picture 8" descr="MCj04289690000[1]"/>
          <p:cNvPicPr>
            <a:picLocks noChangeAspect="1" noChangeArrowheads="1"/>
          </p:cNvPicPr>
          <p:nvPr/>
        </p:nvPicPr>
        <p:blipFill>
          <a:blip r:embed="rId3" cstate="print"/>
          <a:srcRect/>
          <a:stretch>
            <a:fillRect/>
          </a:stretch>
        </p:blipFill>
        <p:spPr bwMode="auto">
          <a:xfrm>
            <a:off x="683568" y="4077072"/>
            <a:ext cx="857256" cy="1088057"/>
          </a:xfrm>
          <a:prstGeom prst="rect">
            <a:avLst/>
          </a:prstGeom>
          <a:noFill/>
          <a:ln w="9525">
            <a:noFill/>
            <a:miter lim="800000"/>
            <a:headEnd/>
            <a:tailEnd/>
          </a:ln>
        </p:spPr>
      </p:pic>
      <p:grpSp>
        <p:nvGrpSpPr>
          <p:cNvPr id="3" name="グループ化 82"/>
          <p:cNvGrpSpPr/>
          <p:nvPr/>
        </p:nvGrpSpPr>
        <p:grpSpPr>
          <a:xfrm>
            <a:off x="6034316" y="4293096"/>
            <a:ext cx="2317643" cy="1928826"/>
            <a:chOff x="7096140" y="4286256"/>
            <a:chExt cx="2510780" cy="1928826"/>
          </a:xfrm>
        </p:grpSpPr>
        <p:pic>
          <p:nvPicPr>
            <p:cNvPr id="84" name="Picture 8" descr="MCj04289690000[1]"/>
            <p:cNvPicPr>
              <a:picLocks noChangeAspect="1" noChangeArrowheads="1"/>
            </p:cNvPicPr>
            <p:nvPr/>
          </p:nvPicPr>
          <p:blipFill>
            <a:blip r:embed="rId3" cstate="print"/>
            <a:srcRect/>
            <a:stretch>
              <a:fillRect/>
            </a:stretch>
          </p:blipFill>
          <p:spPr bwMode="auto">
            <a:xfrm>
              <a:off x="8079426" y="4286256"/>
              <a:ext cx="642942" cy="890228"/>
            </a:xfrm>
            <a:prstGeom prst="rect">
              <a:avLst/>
            </a:prstGeom>
            <a:noFill/>
            <a:ln w="9525">
              <a:noFill/>
              <a:miter lim="800000"/>
              <a:headEnd/>
              <a:tailEnd/>
            </a:ln>
          </p:spPr>
        </p:pic>
        <p:pic>
          <p:nvPicPr>
            <p:cNvPr id="85" name="Picture 8" descr="MCj04289690000[1]"/>
            <p:cNvPicPr>
              <a:picLocks noChangeAspect="1" noChangeArrowheads="1"/>
            </p:cNvPicPr>
            <p:nvPr/>
          </p:nvPicPr>
          <p:blipFill>
            <a:blip r:embed="rId3" cstate="print"/>
            <a:srcRect/>
            <a:stretch>
              <a:fillRect/>
            </a:stretch>
          </p:blipFill>
          <p:spPr bwMode="auto">
            <a:xfrm>
              <a:off x="8508054" y="4392962"/>
              <a:ext cx="642942" cy="890228"/>
            </a:xfrm>
            <a:prstGeom prst="rect">
              <a:avLst/>
            </a:prstGeom>
            <a:noFill/>
            <a:ln w="9525">
              <a:noFill/>
              <a:miter lim="800000"/>
              <a:headEnd/>
              <a:tailEnd/>
            </a:ln>
          </p:spPr>
        </p:pic>
        <p:pic>
          <p:nvPicPr>
            <p:cNvPr id="86" name="Picture 8" descr="MCj04289690000[1]"/>
            <p:cNvPicPr>
              <a:picLocks noChangeAspect="1" noChangeArrowheads="1"/>
            </p:cNvPicPr>
            <p:nvPr/>
          </p:nvPicPr>
          <p:blipFill>
            <a:blip r:embed="rId3" cstate="print"/>
            <a:srcRect/>
            <a:stretch>
              <a:fillRect/>
            </a:stretch>
          </p:blipFill>
          <p:spPr bwMode="auto">
            <a:xfrm>
              <a:off x="8963978" y="4562414"/>
              <a:ext cx="642942" cy="890228"/>
            </a:xfrm>
            <a:prstGeom prst="rect">
              <a:avLst/>
            </a:prstGeom>
            <a:noFill/>
            <a:ln w="9525">
              <a:noFill/>
              <a:miter lim="800000"/>
              <a:headEnd/>
              <a:tailEnd/>
            </a:ln>
          </p:spPr>
        </p:pic>
        <p:pic>
          <p:nvPicPr>
            <p:cNvPr id="87" name="Picture 8" descr="MCj04289690000[1]"/>
            <p:cNvPicPr>
              <a:picLocks noChangeAspect="1" noChangeArrowheads="1"/>
            </p:cNvPicPr>
            <p:nvPr/>
          </p:nvPicPr>
          <p:blipFill>
            <a:blip r:embed="rId3" cstate="print"/>
            <a:srcRect/>
            <a:stretch>
              <a:fillRect/>
            </a:stretch>
          </p:blipFill>
          <p:spPr bwMode="auto">
            <a:xfrm>
              <a:off x="7596206" y="4643446"/>
              <a:ext cx="642942" cy="890228"/>
            </a:xfrm>
            <a:prstGeom prst="rect">
              <a:avLst/>
            </a:prstGeom>
            <a:noFill/>
            <a:ln w="9525">
              <a:noFill/>
              <a:miter lim="800000"/>
              <a:headEnd/>
              <a:tailEnd/>
            </a:ln>
          </p:spPr>
        </p:pic>
        <p:pic>
          <p:nvPicPr>
            <p:cNvPr id="88" name="Picture 8" descr="MCj04289690000[1]"/>
            <p:cNvPicPr>
              <a:picLocks noChangeAspect="1" noChangeArrowheads="1"/>
            </p:cNvPicPr>
            <p:nvPr/>
          </p:nvPicPr>
          <p:blipFill>
            <a:blip r:embed="rId3" cstate="print"/>
            <a:srcRect/>
            <a:stretch>
              <a:fillRect/>
            </a:stretch>
          </p:blipFill>
          <p:spPr bwMode="auto">
            <a:xfrm>
              <a:off x="8024834" y="4786322"/>
              <a:ext cx="642942" cy="890228"/>
            </a:xfrm>
            <a:prstGeom prst="rect">
              <a:avLst/>
            </a:prstGeom>
            <a:noFill/>
            <a:ln w="9525">
              <a:noFill/>
              <a:miter lim="800000"/>
              <a:headEnd/>
              <a:tailEnd/>
            </a:ln>
          </p:spPr>
        </p:pic>
        <p:pic>
          <p:nvPicPr>
            <p:cNvPr id="89" name="Picture 8" descr="MCj04289690000[1]"/>
            <p:cNvPicPr>
              <a:picLocks noChangeAspect="1" noChangeArrowheads="1"/>
            </p:cNvPicPr>
            <p:nvPr/>
          </p:nvPicPr>
          <p:blipFill>
            <a:blip r:embed="rId3" cstate="print"/>
            <a:srcRect/>
            <a:stretch>
              <a:fillRect/>
            </a:stretch>
          </p:blipFill>
          <p:spPr bwMode="auto">
            <a:xfrm>
              <a:off x="8453462" y="4896226"/>
              <a:ext cx="642942" cy="890228"/>
            </a:xfrm>
            <a:prstGeom prst="rect">
              <a:avLst/>
            </a:prstGeom>
            <a:noFill/>
            <a:ln w="9525">
              <a:noFill/>
              <a:miter lim="800000"/>
              <a:headEnd/>
              <a:tailEnd/>
            </a:ln>
          </p:spPr>
        </p:pic>
        <p:pic>
          <p:nvPicPr>
            <p:cNvPr id="90" name="Picture 8" descr="MCj04289690000[1]"/>
            <p:cNvPicPr>
              <a:picLocks noChangeAspect="1" noChangeArrowheads="1"/>
            </p:cNvPicPr>
            <p:nvPr/>
          </p:nvPicPr>
          <p:blipFill>
            <a:blip r:embed="rId3" cstate="print"/>
            <a:srcRect/>
            <a:stretch>
              <a:fillRect/>
            </a:stretch>
          </p:blipFill>
          <p:spPr bwMode="auto">
            <a:xfrm>
              <a:off x="7096140" y="5039102"/>
              <a:ext cx="642942" cy="890228"/>
            </a:xfrm>
            <a:prstGeom prst="rect">
              <a:avLst/>
            </a:prstGeom>
            <a:noFill/>
            <a:ln w="9525">
              <a:noFill/>
              <a:miter lim="800000"/>
              <a:headEnd/>
              <a:tailEnd/>
            </a:ln>
          </p:spPr>
        </p:pic>
        <p:pic>
          <p:nvPicPr>
            <p:cNvPr id="91" name="Picture 8" descr="MCj04289690000[1]"/>
            <p:cNvPicPr>
              <a:picLocks noChangeAspect="1" noChangeArrowheads="1"/>
            </p:cNvPicPr>
            <p:nvPr/>
          </p:nvPicPr>
          <p:blipFill>
            <a:blip r:embed="rId3" cstate="print"/>
            <a:srcRect/>
            <a:stretch>
              <a:fillRect/>
            </a:stretch>
          </p:blipFill>
          <p:spPr bwMode="auto">
            <a:xfrm>
              <a:off x="7524768" y="5181978"/>
              <a:ext cx="642942" cy="890228"/>
            </a:xfrm>
            <a:prstGeom prst="rect">
              <a:avLst/>
            </a:prstGeom>
            <a:noFill/>
            <a:ln w="9525">
              <a:noFill/>
              <a:miter lim="800000"/>
              <a:headEnd/>
              <a:tailEnd/>
            </a:ln>
          </p:spPr>
        </p:pic>
        <p:pic>
          <p:nvPicPr>
            <p:cNvPr id="92" name="Picture 8" descr="MCj04289690000[1]"/>
            <p:cNvPicPr>
              <a:picLocks noChangeAspect="1" noChangeArrowheads="1"/>
            </p:cNvPicPr>
            <p:nvPr/>
          </p:nvPicPr>
          <p:blipFill>
            <a:blip r:embed="rId3" cstate="print"/>
            <a:srcRect/>
            <a:stretch>
              <a:fillRect/>
            </a:stretch>
          </p:blipFill>
          <p:spPr bwMode="auto">
            <a:xfrm>
              <a:off x="7953396" y="5324854"/>
              <a:ext cx="642942" cy="890228"/>
            </a:xfrm>
            <a:prstGeom prst="rect">
              <a:avLst/>
            </a:prstGeom>
            <a:noFill/>
            <a:ln w="9525">
              <a:noFill/>
              <a:miter lim="800000"/>
              <a:headEnd/>
              <a:tailEnd/>
            </a:ln>
          </p:spPr>
        </p:pic>
      </p:grpSp>
      <p:sp>
        <p:nvSpPr>
          <p:cNvPr id="93" name="テキスト ボックス 92"/>
          <p:cNvSpPr txBox="1"/>
          <p:nvPr/>
        </p:nvSpPr>
        <p:spPr>
          <a:xfrm>
            <a:off x="7496633" y="4869161"/>
            <a:ext cx="1395847" cy="276999"/>
          </a:xfrm>
          <a:prstGeom prst="rect">
            <a:avLst/>
          </a:prstGeom>
          <a:noFill/>
        </p:spPr>
        <p:txBody>
          <a:bodyPr wrap="square" rtlCol="0">
            <a:spAutoFit/>
          </a:bodyPr>
          <a:lstStyle/>
          <a:p>
            <a:r>
              <a:rPr kumimoji="1" lang="en-US" altLang="ja-JP" sz="1200" dirty="0" smtClean="0">
                <a:latin typeface="Arial" pitchFamily="34" charset="0"/>
                <a:cs typeface="Arial" pitchFamily="34" charset="0"/>
              </a:rPr>
              <a:t>Target machines</a:t>
            </a:r>
            <a:endParaRPr kumimoji="1" lang="ja-JP" altLang="en-US" sz="1200" dirty="0">
              <a:latin typeface="Arial" pitchFamily="34" charset="0"/>
              <a:cs typeface="Arial" pitchFamily="34" charset="0"/>
            </a:endParaRPr>
          </a:p>
        </p:txBody>
      </p:sp>
      <p:sp>
        <p:nvSpPr>
          <p:cNvPr id="94" name="角丸四角形 93"/>
          <p:cNvSpPr/>
          <p:nvPr/>
        </p:nvSpPr>
        <p:spPr>
          <a:xfrm>
            <a:off x="5582450" y="5661248"/>
            <a:ext cx="1186970" cy="357190"/>
          </a:xfrm>
          <a:prstGeom prst="round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kumimoji="1" lang="en-US" altLang="ja-JP" sz="1600" dirty="0" smtClean="0">
                <a:latin typeface="Arial" pitchFamily="34" charset="0"/>
                <a:cs typeface="Arial" pitchFamily="34" charset="0"/>
              </a:rPr>
              <a:t>Node</a:t>
            </a:r>
            <a:endParaRPr kumimoji="1" lang="ja-JP" altLang="en-US" sz="1600" dirty="0">
              <a:latin typeface="Arial" pitchFamily="34" charset="0"/>
              <a:cs typeface="Arial" pitchFamily="34" charset="0"/>
            </a:endParaRPr>
          </a:p>
        </p:txBody>
      </p:sp>
      <p:sp>
        <p:nvSpPr>
          <p:cNvPr id="95" name="角丸四角形 94"/>
          <p:cNvSpPr/>
          <p:nvPr/>
        </p:nvSpPr>
        <p:spPr>
          <a:xfrm>
            <a:off x="0" y="4869159"/>
            <a:ext cx="2060537" cy="432048"/>
          </a:xfrm>
          <a:prstGeom prst="round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kumimoji="1" lang="en-US" altLang="ja-JP" sz="1600" dirty="0" smtClean="0">
                <a:latin typeface="Arial" pitchFamily="34" charset="0"/>
                <a:cs typeface="Arial" pitchFamily="34" charset="0"/>
              </a:rPr>
              <a:t>Deployment Server</a:t>
            </a:r>
            <a:endParaRPr kumimoji="1" lang="ja-JP" altLang="en-US" sz="1600" dirty="0">
              <a:latin typeface="Arial" pitchFamily="34" charset="0"/>
              <a:cs typeface="Arial" pitchFamily="34" charset="0"/>
            </a:endParaRPr>
          </a:p>
        </p:txBody>
      </p:sp>
      <p:sp>
        <p:nvSpPr>
          <p:cNvPr id="96" name="円形吹き出し 95"/>
          <p:cNvSpPr/>
          <p:nvPr/>
        </p:nvSpPr>
        <p:spPr>
          <a:xfrm>
            <a:off x="1115616" y="1116764"/>
            <a:ext cx="3976034" cy="3320348"/>
          </a:xfrm>
          <a:prstGeom prst="wedgeEllipseCallout">
            <a:avLst>
              <a:gd name="adj1" fmla="val -39523"/>
              <a:gd name="adj2" fmla="val 59700"/>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sz="1600">
              <a:latin typeface="Arial" pitchFamily="34" charset="0"/>
              <a:cs typeface="Arial" pitchFamily="34" charset="0"/>
            </a:endParaRPr>
          </a:p>
        </p:txBody>
      </p:sp>
      <p:sp>
        <p:nvSpPr>
          <p:cNvPr id="97" name="角丸四角形 96"/>
          <p:cNvSpPr/>
          <p:nvPr/>
        </p:nvSpPr>
        <p:spPr>
          <a:xfrm>
            <a:off x="1381492" y="2996952"/>
            <a:ext cx="1794661" cy="357190"/>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kumimoji="1" lang="en-US" altLang="ja-JP" sz="1400" dirty="0" err="1" smtClean="0">
                <a:latin typeface="Arial" pitchFamily="34" charset="0"/>
                <a:cs typeface="Arial" pitchFamily="34" charset="0"/>
              </a:rPr>
              <a:t>MCollective</a:t>
            </a:r>
            <a:r>
              <a:rPr kumimoji="1" lang="en-US" altLang="ja-JP" sz="1400" dirty="0" smtClean="0">
                <a:latin typeface="Arial" pitchFamily="34" charset="0"/>
                <a:cs typeface="Arial" pitchFamily="34" charset="0"/>
              </a:rPr>
              <a:t> </a:t>
            </a:r>
            <a:r>
              <a:rPr lang="en-US" altLang="ja-JP" sz="1400" dirty="0" smtClean="0">
                <a:latin typeface="Arial" pitchFamily="34" charset="0"/>
                <a:cs typeface="Arial" pitchFamily="34" charset="0"/>
              </a:rPr>
              <a:t>Client</a:t>
            </a:r>
            <a:endParaRPr kumimoji="1" lang="ja-JP" altLang="en-US" sz="1400" dirty="0">
              <a:latin typeface="Arial" pitchFamily="34" charset="0"/>
              <a:cs typeface="Arial" pitchFamily="34" charset="0"/>
            </a:endParaRPr>
          </a:p>
        </p:txBody>
      </p:sp>
      <p:sp>
        <p:nvSpPr>
          <p:cNvPr id="98" name="角丸四角形 97"/>
          <p:cNvSpPr/>
          <p:nvPr/>
        </p:nvSpPr>
        <p:spPr>
          <a:xfrm>
            <a:off x="3641435" y="1124744"/>
            <a:ext cx="2380780" cy="1944216"/>
          </a:xfrm>
          <a:prstGeom prst="roundRect">
            <a:avLst/>
          </a:prstGeom>
        </p:spPr>
        <p:style>
          <a:lnRef idx="1">
            <a:schemeClr val="accent3"/>
          </a:lnRef>
          <a:fillRef idx="3">
            <a:schemeClr val="accent3"/>
          </a:fillRef>
          <a:effectRef idx="2">
            <a:schemeClr val="accent3"/>
          </a:effectRef>
          <a:fontRef idx="minor">
            <a:schemeClr val="lt1"/>
          </a:fontRef>
        </p:style>
        <p:txBody>
          <a:bodyPr rtlCol="0" anchor="t" anchorCtr="0"/>
          <a:lstStyle/>
          <a:p>
            <a:pPr algn="ctr"/>
            <a:r>
              <a:rPr lang="en-US" altLang="ja-JP" sz="1400" dirty="0" smtClean="0">
                <a:latin typeface="Arial" pitchFamily="34" charset="0"/>
                <a:cs typeface="Arial" pitchFamily="34" charset="0"/>
              </a:rPr>
              <a:t>Puppet Server</a:t>
            </a:r>
            <a:endParaRPr kumimoji="1" lang="ja-JP" altLang="en-US" sz="1400" dirty="0">
              <a:latin typeface="Arial" pitchFamily="34" charset="0"/>
              <a:cs typeface="Arial" pitchFamily="34" charset="0"/>
            </a:endParaRPr>
          </a:p>
        </p:txBody>
      </p:sp>
      <p:sp>
        <p:nvSpPr>
          <p:cNvPr id="100" name="雲 99"/>
          <p:cNvSpPr/>
          <p:nvPr/>
        </p:nvSpPr>
        <p:spPr>
          <a:xfrm>
            <a:off x="6513015" y="1978215"/>
            <a:ext cx="2326412" cy="1158398"/>
          </a:xfrm>
          <a:prstGeom prst="cloud">
            <a:avLst/>
          </a:prstGeom>
          <a:ln>
            <a:solidFill>
              <a:schemeClr val="bg1"/>
            </a:solidFill>
          </a:ln>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sz="1600">
              <a:latin typeface="Arial" pitchFamily="34" charset="0"/>
              <a:cs typeface="Arial" pitchFamily="34" charset="0"/>
            </a:endParaRPr>
          </a:p>
        </p:txBody>
      </p:sp>
      <p:sp>
        <p:nvSpPr>
          <p:cNvPr id="101" name="角丸四角形 100"/>
          <p:cNvSpPr/>
          <p:nvPr/>
        </p:nvSpPr>
        <p:spPr>
          <a:xfrm>
            <a:off x="6729258" y="1993605"/>
            <a:ext cx="1252913" cy="428628"/>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kumimoji="1" lang="en-US" altLang="ja-JP" sz="1600" dirty="0" smtClean="0">
                <a:latin typeface="Arial" pitchFamily="34" charset="0"/>
                <a:cs typeface="Arial" pitchFamily="34" charset="0"/>
              </a:rPr>
              <a:t>PPA</a:t>
            </a:r>
            <a:endParaRPr kumimoji="1" lang="ja-JP" altLang="en-US" sz="1600" dirty="0">
              <a:latin typeface="Arial" pitchFamily="34" charset="0"/>
              <a:cs typeface="Arial" pitchFamily="34" charset="0"/>
            </a:endParaRPr>
          </a:p>
        </p:txBody>
      </p:sp>
      <p:sp>
        <p:nvSpPr>
          <p:cNvPr id="102" name="角丸四角形 101"/>
          <p:cNvSpPr/>
          <p:nvPr/>
        </p:nvSpPr>
        <p:spPr>
          <a:xfrm>
            <a:off x="7256800" y="2350795"/>
            <a:ext cx="989142" cy="357190"/>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kumimoji="1" lang="en-US" altLang="ja-JP" sz="1200" dirty="0" smtClean="0">
                <a:latin typeface="Arial" pitchFamily="34" charset="0"/>
                <a:cs typeface="Arial" pitchFamily="34" charset="0"/>
              </a:rPr>
              <a:t>package</a:t>
            </a:r>
            <a:endParaRPr kumimoji="1" lang="ja-JP" altLang="en-US" sz="1200" dirty="0">
              <a:latin typeface="Arial" pitchFamily="34" charset="0"/>
              <a:cs typeface="Arial" pitchFamily="34" charset="0"/>
            </a:endParaRPr>
          </a:p>
        </p:txBody>
      </p:sp>
      <p:sp>
        <p:nvSpPr>
          <p:cNvPr id="103" name="角丸四角形 102"/>
          <p:cNvSpPr/>
          <p:nvPr/>
        </p:nvSpPr>
        <p:spPr>
          <a:xfrm>
            <a:off x="7520571" y="2636547"/>
            <a:ext cx="989142" cy="357190"/>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kumimoji="1" lang="en-US" altLang="ja-JP" sz="1200" dirty="0" smtClean="0">
                <a:latin typeface="Arial" pitchFamily="34" charset="0"/>
                <a:cs typeface="Arial" pitchFamily="34" charset="0"/>
              </a:rPr>
              <a:t>package</a:t>
            </a:r>
            <a:endParaRPr kumimoji="1" lang="ja-JP" altLang="en-US" sz="1200" dirty="0">
              <a:latin typeface="Arial" pitchFamily="34" charset="0"/>
              <a:cs typeface="Arial" pitchFamily="34" charset="0"/>
            </a:endParaRPr>
          </a:p>
        </p:txBody>
      </p:sp>
      <p:sp>
        <p:nvSpPr>
          <p:cNvPr id="104" name="テキスト ボックス 103"/>
          <p:cNvSpPr txBox="1"/>
          <p:nvPr/>
        </p:nvSpPr>
        <p:spPr>
          <a:xfrm>
            <a:off x="6645953" y="1546168"/>
            <a:ext cx="1927599" cy="276999"/>
          </a:xfrm>
          <a:prstGeom prst="rect">
            <a:avLst/>
          </a:prstGeom>
          <a:noFill/>
        </p:spPr>
        <p:txBody>
          <a:bodyPr wrap="square" rtlCol="0">
            <a:spAutoFit/>
          </a:bodyPr>
          <a:lstStyle/>
          <a:p>
            <a:r>
              <a:rPr lang="en-US" altLang="ja-JP" sz="1200" dirty="0" smtClean="0">
                <a:latin typeface="Arial" pitchFamily="34" charset="0"/>
                <a:cs typeface="Arial" pitchFamily="34" charset="0"/>
              </a:rPr>
              <a:t>Repositories in Internet</a:t>
            </a:r>
            <a:endParaRPr kumimoji="1" lang="ja-JP" altLang="en-US" sz="1200" dirty="0">
              <a:latin typeface="Arial" pitchFamily="34" charset="0"/>
              <a:cs typeface="Arial" pitchFamily="34" charset="0"/>
            </a:endParaRPr>
          </a:p>
        </p:txBody>
      </p:sp>
      <p:sp>
        <p:nvSpPr>
          <p:cNvPr id="105" name="下矢印 104"/>
          <p:cNvSpPr/>
          <p:nvPr/>
        </p:nvSpPr>
        <p:spPr>
          <a:xfrm rot="1563418">
            <a:off x="6615786" y="3105139"/>
            <a:ext cx="593485" cy="785818"/>
          </a:xfrm>
          <a:prstGeom prst="downArrow">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kumimoji="1" lang="ja-JP" altLang="en-US" sz="1600">
              <a:latin typeface="Arial" pitchFamily="34" charset="0"/>
              <a:cs typeface="Arial" pitchFamily="34" charset="0"/>
            </a:endParaRPr>
          </a:p>
        </p:txBody>
      </p:sp>
      <p:sp>
        <p:nvSpPr>
          <p:cNvPr id="106" name="円形吹き出し 105"/>
          <p:cNvSpPr/>
          <p:nvPr/>
        </p:nvSpPr>
        <p:spPr>
          <a:xfrm>
            <a:off x="4784823" y="3651499"/>
            <a:ext cx="2373940" cy="1501338"/>
          </a:xfrm>
          <a:prstGeom prst="wedgeEllipseCallout">
            <a:avLst>
              <a:gd name="adj1" fmla="val 44993"/>
              <a:gd name="adj2" fmla="val 45899"/>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sz="1600">
              <a:latin typeface="Arial" pitchFamily="34" charset="0"/>
              <a:cs typeface="Arial" pitchFamily="34" charset="0"/>
            </a:endParaRPr>
          </a:p>
        </p:txBody>
      </p:sp>
      <p:sp>
        <p:nvSpPr>
          <p:cNvPr id="107" name="角丸四角形 106"/>
          <p:cNvSpPr/>
          <p:nvPr/>
        </p:nvSpPr>
        <p:spPr>
          <a:xfrm>
            <a:off x="5037283" y="4587603"/>
            <a:ext cx="1841036" cy="357190"/>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kumimoji="1" lang="en-US" altLang="ja-JP" sz="1400" dirty="0" err="1" smtClean="0">
                <a:latin typeface="Arial" pitchFamily="34" charset="0"/>
                <a:cs typeface="Arial" pitchFamily="34" charset="0"/>
              </a:rPr>
              <a:t>Mcollective</a:t>
            </a:r>
            <a:r>
              <a:rPr kumimoji="1" lang="en-US" altLang="ja-JP" sz="1400" dirty="0" smtClean="0">
                <a:latin typeface="Arial" pitchFamily="34" charset="0"/>
                <a:cs typeface="Arial" pitchFamily="34" charset="0"/>
              </a:rPr>
              <a:t> </a:t>
            </a:r>
            <a:r>
              <a:rPr lang="en-US" altLang="ja-JP" sz="1400" dirty="0" smtClean="0">
                <a:latin typeface="Arial" pitchFamily="34" charset="0"/>
                <a:cs typeface="Arial" pitchFamily="34" charset="0"/>
              </a:rPr>
              <a:t>Server</a:t>
            </a:r>
            <a:endParaRPr kumimoji="1" lang="ja-JP" altLang="en-US" sz="1400" dirty="0">
              <a:latin typeface="Arial" pitchFamily="34" charset="0"/>
              <a:cs typeface="Arial" pitchFamily="34" charset="0"/>
            </a:endParaRPr>
          </a:p>
        </p:txBody>
      </p:sp>
      <p:sp>
        <p:nvSpPr>
          <p:cNvPr id="108" name="角丸四角形 107"/>
          <p:cNvSpPr/>
          <p:nvPr/>
        </p:nvSpPr>
        <p:spPr>
          <a:xfrm>
            <a:off x="5248791" y="3861048"/>
            <a:ext cx="1516684" cy="357190"/>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altLang="ja-JP" sz="1400" dirty="0" smtClean="0">
                <a:latin typeface="Arial" pitchFamily="34" charset="0"/>
                <a:cs typeface="Arial" pitchFamily="34" charset="0"/>
              </a:rPr>
              <a:t>Puppet Client</a:t>
            </a:r>
            <a:endParaRPr kumimoji="1" lang="ja-JP" altLang="en-US" sz="1400" dirty="0">
              <a:latin typeface="Arial" pitchFamily="34" charset="0"/>
              <a:cs typeface="Arial" pitchFamily="34" charset="0"/>
            </a:endParaRPr>
          </a:p>
        </p:txBody>
      </p:sp>
      <p:sp>
        <p:nvSpPr>
          <p:cNvPr id="109" name="テキスト ボックス 108"/>
          <p:cNvSpPr txBox="1"/>
          <p:nvPr/>
        </p:nvSpPr>
        <p:spPr>
          <a:xfrm>
            <a:off x="7177704" y="3280629"/>
            <a:ext cx="1781245" cy="461665"/>
          </a:xfrm>
          <a:prstGeom prst="rect">
            <a:avLst/>
          </a:prstGeom>
          <a:noFill/>
        </p:spPr>
        <p:txBody>
          <a:bodyPr wrap="square" rtlCol="0">
            <a:spAutoFit/>
          </a:bodyPr>
          <a:lstStyle/>
          <a:p>
            <a:r>
              <a:rPr kumimoji="1" lang="en-US" altLang="ja-JP" sz="1200" dirty="0" smtClean="0">
                <a:latin typeface="Arial" pitchFamily="34" charset="0"/>
                <a:cs typeface="Arial" pitchFamily="34" charset="0"/>
              </a:rPr>
              <a:t>Download and install via Puppet</a:t>
            </a:r>
            <a:endParaRPr kumimoji="1" lang="ja-JP" altLang="en-US" sz="1200" dirty="0">
              <a:latin typeface="Arial" pitchFamily="34" charset="0"/>
              <a:cs typeface="Arial" pitchFamily="34" charset="0"/>
            </a:endParaRPr>
          </a:p>
        </p:txBody>
      </p:sp>
      <p:cxnSp>
        <p:nvCxnSpPr>
          <p:cNvPr id="112" name="直線矢印コネクタ 111"/>
          <p:cNvCxnSpPr>
            <a:stCxn id="110" idx="2"/>
            <a:endCxn id="97" idx="0"/>
          </p:cNvCxnSpPr>
          <p:nvPr/>
        </p:nvCxnSpPr>
        <p:spPr>
          <a:xfrm>
            <a:off x="2278822" y="2412908"/>
            <a:ext cx="0" cy="584044"/>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sp>
        <p:nvSpPr>
          <p:cNvPr id="113" name="角丸四角形 112"/>
          <p:cNvSpPr/>
          <p:nvPr/>
        </p:nvSpPr>
        <p:spPr>
          <a:xfrm>
            <a:off x="1514430" y="3861048"/>
            <a:ext cx="1661723" cy="357190"/>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altLang="ja-JP" sz="1400" dirty="0" err="1" smtClean="0">
                <a:latin typeface="Arial" pitchFamily="34" charset="0"/>
                <a:cs typeface="Arial" pitchFamily="34" charset="0"/>
              </a:rPr>
              <a:t>ActiveMQ</a:t>
            </a:r>
            <a:r>
              <a:rPr lang="en-US" altLang="ja-JP" sz="1400" dirty="0" smtClean="0">
                <a:latin typeface="Arial" pitchFamily="34" charset="0"/>
                <a:cs typeface="Arial" pitchFamily="34" charset="0"/>
              </a:rPr>
              <a:t> Server</a:t>
            </a:r>
            <a:endParaRPr kumimoji="1" lang="ja-JP" altLang="en-US" sz="1400" dirty="0">
              <a:latin typeface="Arial" pitchFamily="34" charset="0"/>
              <a:cs typeface="Arial" pitchFamily="34" charset="0"/>
            </a:endParaRPr>
          </a:p>
        </p:txBody>
      </p:sp>
      <p:cxnSp>
        <p:nvCxnSpPr>
          <p:cNvPr id="114" name="直線矢印コネクタ 113"/>
          <p:cNvCxnSpPr>
            <a:stCxn id="97" idx="2"/>
            <a:endCxn id="113" idx="0"/>
          </p:cNvCxnSpPr>
          <p:nvPr/>
        </p:nvCxnSpPr>
        <p:spPr>
          <a:xfrm>
            <a:off x="2278822" y="3354142"/>
            <a:ext cx="66469" cy="506906"/>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cxnSp>
        <p:nvCxnSpPr>
          <p:cNvPr id="115" name="直線矢印コネクタ 114"/>
          <p:cNvCxnSpPr>
            <a:stCxn id="113" idx="3"/>
            <a:endCxn id="107" idx="1"/>
          </p:cNvCxnSpPr>
          <p:nvPr/>
        </p:nvCxnSpPr>
        <p:spPr>
          <a:xfrm>
            <a:off x="3176153" y="4039644"/>
            <a:ext cx="1861130" cy="726555"/>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cxnSp>
        <p:nvCxnSpPr>
          <p:cNvPr id="116" name="直線矢印コネクタ 115"/>
          <p:cNvCxnSpPr>
            <a:stCxn id="107" idx="0"/>
            <a:endCxn id="108" idx="2"/>
          </p:cNvCxnSpPr>
          <p:nvPr/>
        </p:nvCxnSpPr>
        <p:spPr>
          <a:xfrm flipV="1">
            <a:off x="5957801" y="4218239"/>
            <a:ext cx="49332" cy="369365"/>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sp>
        <p:nvSpPr>
          <p:cNvPr id="118" name="メモ 117"/>
          <p:cNvSpPr/>
          <p:nvPr/>
        </p:nvSpPr>
        <p:spPr>
          <a:xfrm>
            <a:off x="4572000" y="1556792"/>
            <a:ext cx="1186970" cy="288032"/>
          </a:xfrm>
          <a:prstGeom prst="foldedCorner">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kumimoji="1" lang="en-US" altLang="ja-JP" sz="1050" dirty="0" smtClean="0">
                <a:latin typeface="Arial" pitchFamily="34" charset="0"/>
                <a:cs typeface="Arial" pitchFamily="34" charset="0"/>
              </a:rPr>
              <a:t>Manifest files</a:t>
            </a:r>
            <a:endParaRPr kumimoji="1" lang="ja-JP" altLang="en-US" sz="1050" dirty="0">
              <a:latin typeface="Arial" pitchFamily="34" charset="0"/>
              <a:cs typeface="Arial" pitchFamily="34" charset="0"/>
            </a:endParaRPr>
          </a:p>
        </p:txBody>
      </p:sp>
      <p:sp>
        <p:nvSpPr>
          <p:cNvPr id="119" name="角丸四角形 118"/>
          <p:cNvSpPr/>
          <p:nvPr/>
        </p:nvSpPr>
        <p:spPr>
          <a:xfrm>
            <a:off x="4439062" y="2276872"/>
            <a:ext cx="1528785" cy="648072"/>
          </a:xfrm>
          <a:prstGeom prst="roundRect">
            <a:avLst/>
          </a:prstGeom>
          <a:solidFill>
            <a:schemeClr val="tx2">
              <a:lumMod val="60000"/>
              <a:lumOff val="40000"/>
            </a:schemeClr>
          </a:solidFill>
        </p:spPr>
        <p:style>
          <a:lnRef idx="1">
            <a:schemeClr val="accent4"/>
          </a:lnRef>
          <a:fillRef idx="3">
            <a:schemeClr val="accent4"/>
          </a:fillRef>
          <a:effectRef idx="2">
            <a:schemeClr val="accent4"/>
          </a:effectRef>
          <a:fontRef idx="minor">
            <a:schemeClr val="lt1"/>
          </a:fontRef>
        </p:style>
        <p:txBody>
          <a:bodyPr rtlCol="0" anchor="t" anchorCtr="0"/>
          <a:lstStyle/>
          <a:p>
            <a:pPr algn="ctr"/>
            <a:r>
              <a:rPr kumimoji="1" lang="en-US" altLang="ja-JP" sz="1200" dirty="0" smtClean="0">
                <a:latin typeface="Arial" pitchFamily="34" charset="0"/>
                <a:cs typeface="Arial" pitchFamily="34" charset="0"/>
              </a:rPr>
              <a:t>Proposal2</a:t>
            </a:r>
            <a:endParaRPr kumimoji="1" lang="ja-JP" altLang="en-US" sz="1200" dirty="0">
              <a:latin typeface="Arial" pitchFamily="34" charset="0"/>
              <a:cs typeface="Arial" pitchFamily="34" charset="0"/>
            </a:endParaRPr>
          </a:p>
        </p:txBody>
      </p:sp>
      <p:sp>
        <p:nvSpPr>
          <p:cNvPr id="120" name="メモ 119"/>
          <p:cNvSpPr/>
          <p:nvPr/>
        </p:nvSpPr>
        <p:spPr>
          <a:xfrm>
            <a:off x="4505531" y="2564904"/>
            <a:ext cx="1329378" cy="288032"/>
          </a:xfrm>
          <a:prstGeom prst="foldedCorner">
            <a:avLst/>
          </a:prstGeom>
        </p:spPr>
        <p:style>
          <a:lnRef idx="2">
            <a:schemeClr val="accent4"/>
          </a:lnRef>
          <a:fillRef idx="1">
            <a:schemeClr val="lt1"/>
          </a:fillRef>
          <a:effectRef idx="0">
            <a:schemeClr val="accent4"/>
          </a:effectRef>
          <a:fontRef idx="minor">
            <a:schemeClr val="dk1"/>
          </a:fontRef>
        </p:style>
        <p:txBody>
          <a:bodyPr rtlCol="0" anchor="ctr"/>
          <a:lstStyle/>
          <a:p>
            <a:r>
              <a:rPr kumimoji="1" lang="en-US" altLang="ja-JP" sz="1050" dirty="0" err="1" smtClean="0">
                <a:latin typeface="Arial" pitchFamily="34" charset="0"/>
                <a:cs typeface="Arial" pitchFamily="34" charset="0"/>
              </a:rPr>
              <a:t>Config</a:t>
            </a:r>
            <a:r>
              <a:rPr kumimoji="1" lang="en-US" altLang="ja-JP" sz="1050" dirty="0" smtClean="0">
                <a:latin typeface="Arial" pitchFamily="34" charset="0"/>
                <a:cs typeface="Arial" pitchFamily="34" charset="0"/>
              </a:rPr>
              <a:t> files</a:t>
            </a:r>
            <a:endParaRPr kumimoji="1" lang="ja-JP" altLang="en-US" sz="1050" dirty="0">
              <a:latin typeface="Arial" pitchFamily="34" charset="0"/>
              <a:cs typeface="Arial" pitchFamily="34" charset="0"/>
            </a:endParaRPr>
          </a:p>
        </p:txBody>
      </p:sp>
      <p:sp>
        <p:nvSpPr>
          <p:cNvPr id="122" name="角丸四角形 121"/>
          <p:cNvSpPr/>
          <p:nvPr/>
        </p:nvSpPr>
        <p:spPr>
          <a:xfrm>
            <a:off x="4704938" y="2564904"/>
            <a:ext cx="1528785" cy="648072"/>
          </a:xfrm>
          <a:prstGeom prst="roundRect">
            <a:avLst/>
          </a:prstGeom>
          <a:solidFill>
            <a:schemeClr val="tx2">
              <a:lumMod val="60000"/>
              <a:lumOff val="40000"/>
            </a:schemeClr>
          </a:solidFill>
        </p:spPr>
        <p:style>
          <a:lnRef idx="1">
            <a:schemeClr val="accent4"/>
          </a:lnRef>
          <a:fillRef idx="3">
            <a:schemeClr val="accent4"/>
          </a:fillRef>
          <a:effectRef idx="2">
            <a:schemeClr val="accent4"/>
          </a:effectRef>
          <a:fontRef idx="minor">
            <a:schemeClr val="lt1"/>
          </a:fontRef>
        </p:style>
        <p:txBody>
          <a:bodyPr rtlCol="0" anchor="t" anchorCtr="0"/>
          <a:lstStyle/>
          <a:p>
            <a:pPr algn="ctr"/>
            <a:r>
              <a:rPr kumimoji="1" lang="en-US" altLang="ja-JP" sz="1200" dirty="0" smtClean="0">
                <a:latin typeface="Arial" pitchFamily="34" charset="0"/>
                <a:cs typeface="Arial" pitchFamily="34" charset="0"/>
              </a:rPr>
              <a:t>Proposal1</a:t>
            </a:r>
            <a:endParaRPr kumimoji="1" lang="ja-JP" altLang="en-US" sz="1200" dirty="0">
              <a:latin typeface="Arial" pitchFamily="34" charset="0"/>
              <a:cs typeface="Arial" pitchFamily="34" charset="0"/>
            </a:endParaRPr>
          </a:p>
        </p:txBody>
      </p:sp>
      <p:sp>
        <p:nvSpPr>
          <p:cNvPr id="123" name="メモ 122"/>
          <p:cNvSpPr/>
          <p:nvPr/>
        </p:nvSpPr>
        <p:spPr>
          <a:xfrm>
            <a:off x="4771407" y="2852936"/>
            <a:ext cx="1329378" cy="288032"/>
          </a:xfrm>
          <a:prstGeom prst="foldedCorner">
            <a:avLst/>
          </a:prstGeom>
        </p:spPr>
        <p:style>
          <a:lnRef idx="2">
            <a:schemeClr val="accent4"/>
          </a:lnRef>
          <a:fillRef idx="1">
            <a:schemeClr val="lt1"/>
          </a:fillRef>
          <a:effectRef idx="0">
            <a:schemeClr val="accent4"/>
          </a:effectRef>
          <a:fontRef idx="minor">
            <a:schemeClr val="dk1"/>
          </a:fontRef>
        </p:style>
        <p:txBody>
          <a:bodyPr rtlCol="0" anchor="ctr"/>
          <a:lstStyle/>
          <a:p>
            <a:r>
              <a:rPr kumimoji="1" lang="en-US" altLang="ja-JP" sz="1050" dirty="0" err="1" smtClean="0">
                <a:latin typeface="Arial" pitchFamily="34" charset="0"/>
                <a:cs typeface="Arial" pitchFamily="34" charset="0"/>
              </a:rPr>
              <a:t>Config</a:t>
            </a:r>
            <a:r>
              <a:rPr kumimoji="1" lang="en-US" altLang="ja-JP" sz="1050" dirty="0" smtClean="0">
                <a:latin typeface="Arial" pitchFamily="34" charset="0"/>
                <a:cs typeface="Arial" pitchFamily="34" charset="0"/>
              </a:rPr>
              <a:t> files</a:t>
            </a:r>
            <a:endParaRPr kumimoji="1" lang="ja-JP" altLang="en-US" sz="1050" dirty="0">
              <a:latin typeface="Arial" pitchFamily="34" charset="0"/>
              <a:cs typeface="Arial" pitchFamily="34" charset="0"/>
            </a:endParaRPr>
          </a:p>
        </p:txBody>
      </p:sp>
      <p:sp>
        <p:nvSpPr>
          <p:cNvPr id="124" name="メモ 123"/>
          <p:cNvSpPr/>
          <p:nvPr/>
        </p:nvSpPr>
        <p:spPr>
          <a:xfrm>
            <a:off x="4647940" y="1772816"/>
            <a:ext cx="1319908" cy="432048"/>
          </a:xfrm>
          <a:prstGeom prst="foldedCorner">
            <a:avLst/>
          </a:prstGeom>
        </p:spPr>
        <p:style>
          <a:lnRef idx="2">
            <a:schemeClr val="accent4"/>
          </a:lnRef>
          <a:fillRef idx="1">
            <a:schemeClr val="lt1"/>
          </a:fillRef>
          <a:effectRef idx="0">
            <a:schemeClr val="accent4"/>
          </a:effectRef>
          <a:fontRef idx="minor">
            <a:schemeClr val="dk1"/>
          </a:fontRef>
        </p:style>
        <p:txBody>
          <a:bodyPr rtlCol="0" anchor="ctr"/>
          <a:lstStyle/>
          <a:p>
            <a:r>
              <a:rPr lang="en-US" altLang="ja-JP" sz="1050" dirty="0" smtClean="0">
                <a:latin typeface="Arial" pitchFamily="34" charset="0"/>
                <a:cs typeface="Arial" pitchFamily="34" charset="0"/>
              </a:rPr>
              <a:t>Install/Uninstall/test script files</a:t>
            </a:r>
            <a:endParaRPr kumimoji="1" lang="ja-JP" altLang="en-US" sz="1050" dirty="0">
              <a:latin typeface="Arial" pitchFamily="34" charset="0"/>
              <a:cs typeface="Arial" pitchFamily="34" charset="0"/>
            </a:endParaRPr>
          </a:p>
        </p:txBody>
      </p:sp>
      <p:cxnSp>
        <p:nvCxnSpPr>
          <p:cNvPr id="125" name="直線矢印コネクタ 124"/>
          <p:cNvCxnSpPr>
            <a:stCxn id="110" idx="3"/>
            <a:endCxn id="119" idx="1"/>
          </p:cNvCxnSpPr>
          <p:nvPr/>
        </p:nvCxnSpPr>
        <p:spPr>
          <a:xfrm>
            <a:off x="2910277" y="2162306"/>
            <a:ext cx="1528785" cy="438603"/>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cxnSp>
        <p:nvCxnSpPr>
          <p:cNvPr id="126" name="直線矢印コネクタ 125"/>
          <p:cNvCxnSpPr>
            <a:stCxn id="110" idx="3"/>
            <a:endCxn id="122" idx="1"/>
          </p:cNvCxnSpPr>
          <p:nvPr/>
        </p:nvCxnSpPr>
        <p:spPr>
          <a:xfrm>
            <a:off x="2910277" y="2162306"/>
            <a:ext cx="1794661" cy="726635"/>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sp>
        <p:nvSpPr>
          <p:cNvPr id="127" name="テキスト ボックス 126"/>
          <p:cNvSpPr txBox="1"/>
          <p:nvPr/>
        </p:nvSpPr>
        <p:spPr>
          <a:xfrm>
            <a:off x="3043215" y="2420889"/>
            <a:ext cx="997034" cy="276999"/>
          </a:xfrm>
          <a:prstGeom prst="rect">
            <a:avLst/>
          </a:prstGeom>
          <a:noFill/>
        </p:spPr>
        <p:txBody>
          <a:bodyPr wrap="square" rtlCol="0">
            <a:spAutoFit/>
          </a:bodyPr>
          <a:lstStyle/>
          <a:p>
            <a:r>
              <a:rPr kumimoji="1" lang="en-US" altLang="ja-JP" sz="1200" dirty="0" smtClean="0">
                <a:latin typeface="Arial" pitchFamily="34" charset="0"/>
                <a:cs typeface="Arial" pitchFamily="34" charset="0"/>
              </a:rPr>
              <a:t>Generate</a:t>
            </a:r>
            <a:endParaRPr kumimoji="1" lang="ja-JP" altLang="en-US" sz="1200" dirty="0">
              <a:latin typeface="Arial" pitchFamily="34" charset="0"/>
              <a:cs typeface="Arial" pitchFamily="34" charset="0"/>
            </a:endParaRPr>
          </a:p>
        </p:txBody>
      </p:sp>
      <p:sp>
        <p:nvSpPr>
          <p:cNvPr id="128" name="テキスト ボックス 127"/>
          <p:cNvSpPr txBox="1"/>
          <p:nvPr/>
        </p:nvSpPr>
        <p:spPr>
          <a:xfrm>
            <a:off x="2299955" y="2609188"/>
            <a:ext cx="997034" cy="276999"/>
          </a:xfrm>
          <a:prstGeom prst="rect">
            <a:avLst/>
          </a:prstGeom>
          <a:noFill/>
        </p:spPr>
        <p:txBody>
          <a:bodyPr wrap="square" rtlCol="0">
            <a:spAutoFit/>
          </a:bodyPr>
          <a:lstStyle/>
          <a:p>
            <a:r>
              <a:rPr kumimoji="1" lang="en-US" altLang="ja-JP" sz="1200" dirty="0" smtClean="0">
                <a:latin typeface="Arial" pitchFamily="34" charset="0"/>
                <a:cs typeface="Arial" pitchFamily="34" charset="0"/>
              </a:rPr>
              <a:t>Call</a:t>
            </a:r>
            <a:endParaRPr kumimoji="1" lang="ja-JP" altLang="en-US" sz="1200" dirty="0">
              <a:latin typeface="Arial" pitchFamily="34" charset="0"/>
              <a:cs typeface="Arial" pitchFamily="34" charset="0"/>
            </a:endParaRPr>
          </a:p>
        </p:txBody>
      </p:sp>
      <p:sp>
        <p:nvSpPr>
          <p:cNvPr id="129" name="テキスト ボックス 128"/>
          <p:cNvSpPr txBox="1"/>
          <p:nvPr/>
        </p:nvSpPr>
        <p:spPr>
          <a:xfrm>
            <a:off x="1979712" y="3481264"/>
            <a:ext cx="2259943" cy="276999"/>
          </a:xfrm>
          <a:prstGeom prst="rect">
            <a:avLst/>
          </a:prstGeom>
          <a:noFill/>
        </p:spPr>
        <p:txBody>
          <a:bodyPr wrap="square" rtlCol="0">
            <a:spAutoFit/>
          </a:bodyPr>
          <a:lstStyle/>
          <a:p>
            <a:r>
              <a:rPr lang="en-US" altLang="ja-JP" sz="1200" dirty="0" smtClean="0">
                <a:latin typeface="Arial" pitchFamily="34" charset="0"/>
                <a:cs typeface="Arial" pitchFamily="34" charset="0"/>
              </a:rPr>
              <a:t>Send Message :</a:t>
            </a:r>
            <a:r>
              <a:rPr lang="en-US" altLang="ja-JP" sz="1200" dirty="0" err="1" smtClean="0">
                <a:latin typeface="Arial" pitchFamily="34" charset="0"/>
                <a:cs typeface="Arial" pitchFamily="34" charset="0"/>
              </a:rPr>
              <a:t>target_node</a:t>
            </a:r>
            <a:r>
              <a:rPr lang="en-US" altLang="ja-JP" sz="1200" dirty="0" smtClean="0">
                <a:latin typeface="Arial" pitchFamily="34" charset="0"/>
                <a:cs typeface="Arial" pitchFamily="34" charset="0"/>
              </a:rPr>
              <a:t> </a:t>
            </a:r>
            <a:endParaRPr kumimoji="1" lang="ja-JP" altLang="en-US" sz="1200" dirty="0">
              <a:latin typeface="Arial" pitchFamily="34" charset="0"/>
              <a:cs typeface="Arial" pitchFamily="34" charset="0"/>
            </a:endParaRPr>
          </a:p>
        </p:txBody>
      </p:sp>
      <p:sp>
        <p:nvSpPr>
          <p:cNvPr id="130" name="テキスト ボックス 129"/>
          <p:cNvSpPr txBox="1"/>
          <p:nvPr/>
        </p:nvSpPr>
        <p:spPr>
          <a:xfrm>
            <a:off x="6167254" y="4293097"/>
            <a:ext cx="584804" cy="276999"/>
          </a:xfrm>
          <a:prstGeom prst="rect">
            <a:avLst/>
          </a:prstGeom>
          <a:noFill/>
        </p:spPr>
        <p:txBody>
          <a:bodyPr wrap="square" rtlCol="0">
            <a:spAutoFit/>
          </a:bodyPr>
          <a:lstStyle/>
          <a:p>
            <a:r>
              <a:rPr kumimoji="1" lang="en-US" altLang="ja-JP" sz="1200" dirty="0" smtClean="0">
                <a:latin typeface="Arial" pitchFamily="34" charset="0"/>
                <a:cs typeface="Arial" pitchFamily="34" charset="0"/>
              </a:rPr>
              <a:t>Call</a:t>
            </a:r>
            <a:endParaRPr kumimoji="1" lang="ja-JP" altLang="en-US" sz="1200" dirty="0">
              <a:latin typeface="Arial" pitchFamily="34" charset="0"/>
              <a:cs typeface="Arial" pitchFamily="34" charset="0"/>
            </a:endParaRPr>
          </a:p>
        </p:txBody>
      </p:sp>
      <p:sp>
        <p:nvSpPr>
          <p:cNvPr id="131" name="テキスト ボックス 130"/>
          <p:cNvSpPr txBox="1"/>
          <p:nvPr/>
        </p:nvSpPr>
        <p:spPr>
          <a:xfrm>
            <a:off x="3641435" y="4057328"/>
            <a:ext cx="1329378" cy="276999"/>
          </a:xfrm>
          <a:prstGeom prst="rect">
            <a:avLst/>
          </a:prstGeom>
          <a:noFill/>
        </p:spPr>
        <p:txBody>
          <a:bodyPr wrap="square" rtlCol="0">
            <a:spAutoFit/>
          </a:bodyPr>
          <a:lstStyle/>
          <a:p>
            <a:r>
              <a:rPr lang="en-US" altLang="ja-JP" sz="1200" dirty="0" smtClean="0">
                <a:latin typeface="Arial" pitchFamily="34" charset="0"/>
                <a:cs typeface="Arial" pitchFamily="34" charset="0"/>
              </a:rPr>
              <a:t>Send Message</a:t>
            </a:r>
            <a:endParaRPr kumimoji="1" lang="ja-JP" altLang="en-US" sz="1200" dirty="0">
              <a:latin typeface="Arial" pitchFamily="34" charset="0"/>
              <a:cs typeface="Arial" pitchFamily="34" charset="0"/>
            </a:endParaRPr>
          </a:p>
        </p:txBody>
      </p:sp>
      <p:sp>
        <p:nvSpPr>
          <p:cNvPr id="58" name="フローチャート : 磁気ディスク 57"/>
          <p:cNvSpPr/>
          <p:nvPr/>
        </p:nvSpPr>
        <p:spPr>
          <a:xfrm>
            <a:off x="1248554" y="2564904"/>
            <a:ext cx="531751" cy="432048"/>
          </a:xfrm>
          <a:prstGeom prst="flowChartMagneticDisk">
            <a:avLst/>
          </a:prstGeom>
          <a:gradFill>
            <a:gsLst>
              <a:gs pos="0">
                <a:srgbClr val="DDEBCF"/>
              </a:gs>
              <a:gs pos="50000">
                <a:srgbClr val="9CB86E"/>
              </a:gs>
              <a:gs pos="100000">
                <a:srgbClr val="156B13"/>
              </a:gs>
            </a:gsLst>
            <a:lin ang="5400000" scaled="0"/>
          </a:gradFill>
          <a:ln w="9525">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smtClean="0">
                <a:latin typeface="Arial" pitchFamily="34" charset="0"/>
                <a:cs typeface="Arial" pitchFamily="34" charset="0"/>
              </a:rPr>
              <a:t>DB</a:t>
            </a:r>
            <a:endParaRPr kumimoji="1" lang="ja-JP" altLang="en-US" sz="1400" dirty="0">
              <a:latin typeface="Arial" pitchFamily="34" charset="0"/>
              <a:cs typeface="Arial" pitchFamily="34" charset="0"/>
            </a:endParaRPr>
          </a:p>
        </p:txBody>
      </p:sp>
      <p:sp>
        <p:nvSpPr>
          <p:cNvPr id="133" name="下矢印 132"/>
          <p:cNvSpPr/>
          <p:nvPr/>
        </p:nvSpPr>
        <p:spPr>
          <a:xfrm rot="20705712">
            <a:off x="5358284" y="3156045"/>
            <a:ext cx="593485" cy="779445"/>
          </a:xfrm>
          <a:prstGeom prst="downArrow">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kumimoji="1" lang="ja-JP" altLang="en-US" sz="1600">
              <a:latin typeface="Arial" pitchFamily="34" charset="0"/>
              <a:cs typeface="Arial" pitchFamily="34" charset="0"/>
            </a:endParaRPr>
          </a:p>
        </p:txBody>
      </p:sp>
      <p:sp>
        <p:nvSpPr>
          <p:cNvPr id="117" name="テキスト ボックス 116"/>
          <p:cNvSpPr txBox="1"/>
          <p:nvPr/>
        </p:nvSpPr>
        <p:spPr>
          <a:xfrm>
            <a:off x="4784823" y="3284984"/>
            <a:ext cx="1781245" cy="276999"/>
          </a:xfrm>
          <a:prstGeom prst="rect">
            <a:avLst/>
          </a:prstGeom>
          <a:noFill/>
        </p:spPr>
        <p:txBody>
          <a:bodyPr wrap="square" rtlCol="0">
            <a:spAutoFit/>
          </a:bodyPr>
          <a:lstStyle/>
          <a:p>
            <a:r>
              <a:rPr kumimoji="1" lang="en-US" altLang="ja-JP" sz="1200" dirty="0" smtClean="0">
                <a:latin typeface="Arial" pitchFamily="34" charset="0"/>
                <a:cs typeface="Arial" pitchFamily="34" charset="0"/>
              </a:rPr>
              <a:t>Download via Puppet</a:t>
            </a:r>
            <a:endParaRPr kumimoji="1" lang="ja-JP" altLang="en-US" sz="1200" dirty="0">
              <a:latin typeface="Arial" pitchFamily="34" charset="0"/>
              <a:cs typeface="Arial" pitchFamily="34" charset="0"/>
            </a:endParaRPr>
          </a:p>
        </p:txBody>
      </p:sp>
      <p:sp>
        <p:nvSpPr>
          <p:cNvPr id="99" name="角丸四角形 98"/>
          <p:cNvSpPr/>
          <p:nvPr/>
        </p:nvSpPr>
        <p:spPr>
          <a:xfrm>
            <a:off x="1514429" y="1556792"/>
            <a:ext cx="1516684" cy="1080120"/>
          </a:xfrm>
          <a:prstGeom prst="roundRect">
            <a:avLst/>
          </a:prstGeom>
        </p:spPr>
        <p:style>
          <a:lnRef idx="1">
            <a:schemeClr val="accent3"/>
          </a:lnRef>
          <a:fillRef idx="3">
            <a:schemeClr val="accent3"/>
          </a:fillRef>
          <a:effectRef idx="2">
            <a:schemeClr val="accent3"/>
          </a:effectRef>
          <a:fontRef idx="minor">
            <a:schemeClr val="lt1"/>
          </a:fontRef>
        </p:style>
        <p:txBody>
          <a:bodyPr rtlCol="0" anchor="t" anchorCtr="0"/>
          <a:lstStyle/>
          <a:p>
            <a:pPr algn="ctr"/>
            <a:r>
              <a:rPr lang="en-US" altLang="ja-JP" sz="1400" dirty="0" smtClean="0">
                <a:latin typeface="Arial" pitchFamily="34" charset="0"/>
                <a:cs typeface="Arial" pitchFamily="34" charset="0"/>
              </a:rPr>
              <a:t>Web Server</a:t>
            </a:r>
            <a:endParaRPr kumimoji="1" lang="ja-JP" altLang="en-US" sz="1400" dirty="0">
              <a:latin typeface="Arial" pitchFamily="34" charset="0"/>
              <a:cs typeface="Arial" pitchFamily="34" charset="0"/>
            </a:endParaRPr>
          </a:p>
        </p:txBody>
      </p:sp>
      <p:sp>
        <p:nvSpPr>
          <p:cNvPr id="110" name="角丸四角形 109"/>
          <p:cNvSpPr/>
          <p:nvPr/>
        </p:nvSpPr>
        <p:spPr>
          <a:xfrm>
            <a:off x="1647367" y="1911702"/>
            <a:ext cx="1262910" cy="501206"/>
          </a:xfrm>
          <a:prstGeom prst="roundRect">
            <a:avLst/>
          </a:prstGeom>
          <a:gradFill>
            <a:gsLst>
              <a:gs pos="0">
                <a:srgbClr val="00B0F0"/>
              </a:gs>
              <a:gs pos="80000">
                <a:schemeClr val="accent4">
                  <a:shade val="93000"/>
                  <a:satMod val="130000"/>
                </a:schemeClr>
              </a:gs>
              <a:gs pos="100000">
                <a:schemeClr val="accent4">
                  <a:shade val="94000"/>
                  <a:satMod val="135000"/>
                </a:schemeClr>
              </a:gs>
            </a:gsLst>
          </a:gradFill>
        </p:spPr>
        <p:style>
          <a:lnRef idx="1">
            <a:schemeClr val="accent4"/>
          </a:lnRef>
          <a:fillRef idx="3">
            <a:schemeClr val="accent4"/>
          </a:fillRef>
          <a:effectRef idx="2">
            <a:schemeClr val="accent4"/>
          </a:effectRef>
          <a:fontRef idx="minor">
            <a:schemeClr val="lt1"/>
          </a:fontRef>
        </p:style>
        <p:txBody>
          <a:bodyPr rtlCol="0" anchor="ctr"/>
          <a:lstStyle/>
          <a:p>
            <a:pPr algn="ctr"/>
            <a:r>
              <a:rPr kumimoji="1" lang="en-US" altLang="ja-JP" sz="1400" dirty="0" smtClean="0">
                <a:latin typeface="Arial" pitchFamily="34" charset="0"/>
                <a:cs typeface="Arial" pitchFamily="34" charset="0"/>
              </a:rPr>
              <a:t>Deployment Application</a:t>
            </a:r>
          </a:p>
        </p:txBody>
      </p:sp>
      <p:sp>
        <p:nvSpPr>
          <p:cNvPr id="111" name="テキスト ボックス 110"/>
          <p:cNvSpPr txBox="1"/>
          <p:nvPr/>
        </p:nvSpPr>
        <p:spPr>
          <a:xfrm>
            <a:off x="52113" y="1722294"/>
            <a:ext cx="1846774" cy="307777"/>
          </a:xfrm>
          <a:prstGeom prst="rect">
            <a:avLst/>
          </a:prstGeom>
          <a:noFill/>
        </p:spPr>
        <p:txBody>
          <a:bodyPr wrap="square" rtlCol="0">
            <a:spAutoFit/>
          </a:bodyPr>
          <a:lstStyle/>
          <a:p>
            <a:r>
              <a:rPr lang="en-US" altLang="ja-JP" sz="1400" b="1" dirty="0" smtClean="0">
                <a:latin typeface="Arial" pitchFamily="34" charset="0"/>
                <a:cs typeface="Arial" pitchFamily="34" charset="0"/>
              </a:rPr>
              <a:t>REST API/</a:t>
            </a:r>
            <a:r>
              <a:rPr lang="en-US" altLang="ja-JP" sz="1400" b="1" dirty="0" err="1" smtClean="0">
                <a:latin typeface="Arial" pitchFamily="34" charset="0"/>
                <a:cs typeface="Arial" pitchFamily="34" charset="0"/>
              </a:rPr>
              <a:t>WebUI</a:t>
            </a:r>
            <a:endParaRPr kumimoji="1" lang="ja-JP" altLang="en-US" sz="1400" b="1" dirty="0">
              <a:latin typeface="Arial" pitchFamily="34" charset="0"/>
              <a:cs typeface="Arial" pitchFamily="34" charset="0"/>
            </a:endParaRPr>
          </a:p>
        </p:txBody>
      </p:sp>
      <p:sp>
        <p:nvSpPr>
          <p:cNvPr id="132" name="右矢印 131"/>
          <p:cNvSpPr/>
          <p:nvPr/>
        </p:nvSpPr>
        <p:spPr>
          <a:xfrm>
            <a:off x="118582" y="1980860"/>
            <a:ext cx="1528785" cy="432048"/>
          </a:xfrm>
          <a:prstGeom prst="rightArrow">
            <a:avLst>
              <a:gd name="adj1" fmla="val 50000"/>
              <a:gd name="adj2" fmla="val 88266"/>
            </a:avLst>
          </a:prstGeom>
          <a:ln>
            <a:solidFill>
              <a:schemeClr val="tx2">
                <a:lumMod val="60000"/>
                <a:lumOff val="40000"/>
              </a:schemeClr>
            </a:solidFill>
          </a:ln>
        </p:spPr>
        <p:style>
          <a:lnRef idx="1">
            <a:schemeClr val="accent4"/>
          </a:lnRef>
          <a:fillRef idx="3">
            <a:schemeClr val="accent4"/>
          </a:fillRef>
          <a:effectRef idx="2">
            <a:schemeClr val="accent4"/>
          </a:effectRef>
          <a:fontRef idx="minor">
            <a:schemeClr val="lt1"/>
          </a:fontRef>
        </p:style>
        <p:txBody>
          <a:bodyPr rtlCol="0" anchor="ctr"/>
          <a:lstStyle/>
          <a:p>
            <a:pPr algn="r"/>
            <a:endParaRPr kumimoji="1" lang="ja-JP" altLang="en-US" sz="1600" dirty="0" smtClean="0">
              <a:latin typeface="Arial" pitchFamily="34" charset="0"/>
              <a:cs typeface="Arial" pitchFamily="34" charset="0"/>
            </a:endParaRPr>
          </a:p>
        </p:txBody>
      </p:sp>
      <p:sp>
        <p:nvSpPr>
          <p:cNvPr id="62" name="角丸四角形 61"/>
          <p:cNvSpPr/>
          <p:nvPr/>
        </p:nvSpPr>
        <p:spPr>
          <a:xfrm>
            <a:off x="3641435" y="1700808"/>
            <a:ext cx="864096" cy="432048"/>
          </a:xfrm>
          <a:prstGeom prst="roundRect">
            <a:avLst/>
          </a:prstGeom>
          <a:gradFill>
            <a:gsLst>
              <a:gs pos="0">
                <a:srgbClr val="00B0F0"/>
              </a:gs>
              <a:gs pos="80000">
                <a:schemeClr val="accent4">
                  <a:shade val="93000"/>
                  <a:satMod val="130000"/>
                </a:schemeClr>
              </a:gs>
              <a:gs pos="100000">
                <a:schemeClr val="accent4">
                  <a:shade val="94000"/>
                  <a:satMod val="135000"/>
                </a:schemeClr>
              </a:gs>
            </a:gsLst>
          </a:gradFill>
        </p:spPr>
        <p:style>
          <a:lnRef idx="1">
            <a:schemeClr val="accent4"/>
          </a:lnRef>
          <a:fillRef idx="3">
            <a:schemeClr val="accent4"/>
          </a:fillRef>
          <a:effectRef idx="2">
            <a:schemeClr val="accent4"/>
          </a:effectRef>
          <a:fontRef idx="minor">
            <a:schemeClr val="lt1"/>
          </a:fontRef>
        </p:style>
        <p:txBody>
          <a:bodyPr rtlCol="0" anchor="ctr"/>
          <a:lstStyle/>
          <a:p>
            <a:pPr algn="ctr"/>
            <a:r>
              <a:rPr kumimoji="1" lang="en-US" altLang="ja-JP" sz="1200" dirty="0" smtClean="0">
                <a:latin typeface="Arial" pitchFamily="34" charset="0"/>
                <a:cs typeface="Arial" pitchFamily="34" charset="0"/>
              </a:rPr>
              <a:t>External</a:t>
            </a:r>
          </a:p>
          <a:p>
            <a:pPr algn="ctr"/>
            <a:r>
              <a:rPr lang="en-US" altLang="ja-JP" sz="1200" dirty="0" smtClean="0">
                <a:latin typeface="Arial" pitchFamily="34" charset="0"/>
                <a:cs typeface="Arial" pitchFamily="34" charset="0"/>
              </a:rPr>
              <a:t>Nodes</a:t>
            </a:r>
            <a:endParaRPr kumimoji="1" lang="en-US" altLang="ja-JP" sz="1200" dirty="0" smtClean="0">
              <a:latin typeface="Arial" pitchFamily="34" charset="0"/>
              <a:cs typeface="Arial" pitchFamily="34" charset="0"/>
            </a:endParaRPr>
          </a:p>
        </p:txBody>
      </p:sp>
      <p:cxnSp>
        <p:nvCxnSpPr>
          <p:cNvPr id="68" name="図形 67"/>
          <p:cNvCxnSpPr>
            <a:stCxn id="62" idx="1"/>
            <a:endCxn id="110" idx="0"/>
          </p:cNvCxnSpPr>
          <p:nvPr/>
        </p:nvCxnSpPr>
        <p:spPr>
          <a:xfrm rot="10800000">
            <a:off x="2278822" y="1911702"/>
            <a:ext cx="1362613" cy="5130"/>
          </a:xfrm>
          <a:prstGeom prst="curvedConnector4">
            <a:avLst>
              <a:gd name="adj1" fmla="val 26829"/>
              <a:gd name="adj2" fmla="val 4556140"/>
            </a:avLst>
          </a:prstGeom>
          <a:ln w="25400">
            <a:solidFill>
              <a:srgbClr val="00B0F0"/>
            </a:solidFill>
            <a:tailEnd type="arrow"/>
          </a:ln>
          <a:effectLst>
            <a:outerShdw blurRad="40005" dist="20320" dir="5400000" algn="ctr" rotWithShape="0">
              <a:schemeClr val="tx1">
                <a:alpha val="40000"/>
              </a:schemeClr>
            </a:outerShdw>
          </a:effectLst>
        </p:spPr>
        <p:style>
          <a:lnRef idx="1">
            <a:schemeClr val="accent1"/>
          </a:lnRef>
          <a:fillRef idx="0">
            <a:schemeClr val="accent1"/>
          </a:fillRef>
          <a:effectRef idx="0">
            <a:schemeClr val="accent1"/>
          </a:effectRef>
          <a:fontRef idx="minor">
            <a:schemeClr val="tx1"/>
          </a:fontRef>
        </p:style>
      </p:cxnSp>
      <p:sp>
        <p:nvSpPr>
          <p:cNvPr id="76" name="テキスト ボックス 75"/>
          <p:cNvSpPr txBox="1"/>
          <p:nvPr/>
        </p:nvSpPr>
        <p:spPr>
          <a:xfrm>
            <a:off x="2245588" y="1465040"/>
            <a:ext cx="2193474" cy="276999"/>
          </a:xfrm>
          <a:prstGeom prst="rect">
            <a:avLst/>
          </a:prstGeom>
          <a:noFill/>
        </p:spPr>
        <p:txBody>
          <a:bodyPr wrap="square" rtlCol="0">
            <a:spAutoFit/>
          </a:bodyPr>
          <a:lstStyle/>
          <a:p>
            <a:r>
              <a:rPr kumimoji="1" lang="en-US" altLang="ja-JP" sz="1200" dirty="0" smtClean="0">
                <a:latin typeface="Arial" pitchFamily="34" charset="0"/>
                <a:cs typeface="Arial" pitchFamily="34" charset="0"/>
              </a:rPr>
              <a:t>Query classes for Node</a:t>
            </a:r>
            <a:endParaRPr kumimoji="1" lang="ja-JP" altLang="en-US" sz="1200" dirty="0">
              <a:latin typeface="Arial" pitchFamily="34" charset="0"/>
              <a:cs typeface="Arial" pitchFamily="34" charset="0"/>
            </a:endParaRPr>
          </a:p>
        </p:txBody>
      </p:sp>
      <p:sp>
        <p:nvSpPr>
          <p:cNvPr id="60" name="正方形/長方形 59"/>
          <p:cNvSpPr/>
          <p:nvPr/>
        </p:nvSpPr>
        <p:spPr>
          <a:xfrm>
            <a:off x="61017" y="44624"/>
            <a:ext cx="3510898" cy="769441"/>
          </a:xfrm>
          <a:prstGeom prst="rect">
            <a:avLst/>
          </a:prstGeom>
        </p:spPr>
        <p:txBody>
          <a:bodyPr wrap="none">
            <a:spAutoFit/>
          </a:bodyPr>
          <a:lstStyle/>
          <a:p>
            <a:pPr algn="ctr"/>
            <a:r>
              <a:rPr lang="en-US" altLang="ja-JP" sz="4400" dirty="0" err="1" smtClean="0">
                <a:latin typeface="Arial Unicode MS" pitchFamily="50" charset="-128"/>
                <a:ea typeface="Arial Unicode MS" pitchFamily="50" charset="-128"/>
                <a:cs typeface="Arial Unicode MS" pitchFamily="50" charset="-128"/>
              </a:rPr>
              <a:t>Dodai</a:t>
            </a:r>
            <a:r>
              <a:rPr lang="en-US" altLang="ja-JP" sz="4400" dirty="0" smtClean="0">
                <a:latin typeface="Arial Unicode MS" pitchFamily="50" charset="-128"/>
                <a:ea typeface="Arial Unicode MS" pitchFamily="50" charset="-128"/>
                <a:cs typeface="Arial Unicode MS" pitchFamily="50" charset="-128"/>
              </a:rPr>
              <a:t>-deploy</a:t>
            </a:r>
            <a:endParaRPr lang="ja-JP" altLang="en-US" sz="4400" dirty="0">
              <a:latin typeface="Arial Unicode MS" pitchFamily="50" charset="-128"/>
              <a:ea typeface="Arial Unicode MS" pitchFamily="50" charset="-128"/>
              <a:cs typeface="Arial Unicode MS" pitchFamily="50" charset="-128"/>
            </a:endParaRPr>
          </a:p>
        </p:txBody>
      </p:sp>
      <p:sp>
        <p:nvSpPr>
          <p:cNvPr id="63" name="正方形/長方形 62"/>
          <p:cNvSpPr/>
          <p:nvPr/>
        </p:nvSpPr>
        <p:spPr>
          <a:xfrm>
            <a:off x="144016" y="5457418"/>
            <a:ext cx="5508104" cy="707886"/>
          </a:xfrm>
          <a:prstGeom prst="rect">
            <a:avLst/>
          </a:prstGeom>
          <a:solidFill>
            <a:schemeClr val="bg1"/>
          </a:solidFill>
          <a:ln w="34925">
            <a:solidFill>
              <a:schemeClr val="accent1"/>
            </a:solidFill>
          </a:ln>
        </p:spPr>
        <p:txBody>
          <a:bodyPr wrap="square">
            <a:spAutoFit/>
          </a:bodyPr>
          <a:lstStyle/>
          <a:p>
            <a:r>
              <a:rPr lang="en-US" altLang="ja-JP" sz="2000" dirty="0" err="1" smtClean="0">
                <a:latin typeface="HGP創英角ｺﾞｼｯｸUB" pitchFamily="50" charset="-128"/>
                <a:ea typeface="HGP創英角ｺﾞｼｯｸUB" pitchFamily="50" charset="-128"/>
                <a:cs typeface="Arial Unicode MS" pitchFamily="50" charset="-128"/>
              </a:rPr>
              <a:t>Puppet+MCollective</a:t>
            </a:r>
            <a:r>
              <a:rPr lang="ja-JP" altLang="en-US" sz="2000" dirty="0" smtClean="0">
                <a:latin typeface="HGP創英角ｺﾞｼｯｸUB" pitchFamily="50" charset="-128"/>
                <a:ea typeface="HGP創英角ｺﾞｼｯｸUB" pitchFamily="50" charset="-128"/>
                <a:cs typeface="Arial Unicode MS" pitchFamily="50" charset="-128"/>
              </a:rPr>
              <a:t>によりコンポーネントの依存性を考慮して並列実行大規模デプロイメントに対応</a:t>
            </a:r>
          </a:p>
        </p:txBody>
      </p:sp>
      <p:sp>
        <p:nvSpPr>
          <p:cNvPr id="61" name="スライド番号プレースホルダ 2"/>
          <p:cNvSpPr>
            <a:spLocks noGrp="1"/>
          </p:cNvSpPr>
          <p:nvPr>
            <p:ph type="sldNum" sz="quarter" idx="10"/>
          </p:nvPr>
        </p:nvSpPr>
        <p:spPr>
          <a:xfrm>
            <a:off x="8572500" y="6643688"/>
            <a:ext cx="500063" cy="142875"/>
          </a:xfrm>
        </p:spPr>
        <p:txBody>
          <a:bodyPr/>
          <a:lstStyle/>
          <a:p>
            <a:pPr>
              <a:defRPr/>
            </a:pPr>
            <a:fld id="{2D49EB63-8A47-42A8-B1AF-7D6D75D2383C}" type="slidenum">
              <a:rPr lang="ja-JP" altLang="en-US" smtClean="0"/>
              <a:pPr>
                <a:defRPr/>
              </a:pPr>
              <a:t>26</a:t>
            </a:fld>
            <a:endParaRPr lang="ja-JP" altLang="en-US" dirty="0"/>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ChangeAspect="1" noChangeArrowheads="1"/>
          </p:cNvPicPr>
          <p:nvPr/>
        </p:nvPicPr>
        <p:blipFill>
          <a:blip r:embed="rId2" cstate="print"/>
          <a:srcRect/>
          <a:stretch>
            <a:fillRect/>
          </a:stretch>
        </p:blipFill>
        <p:spPr bwMode="auto">
          <a:xfrm>
            <a:off x="323528" y="1628800"/>
            <a:ext cx="8592534" cy="3960440"/>
          </a:xfrm>
          <a:prstGeom prst="rect">
            <a:avLst/>
          </a:prstGeom>
          <a:noFill/>
          <a:ln w="9525">
            <a:noFill/>
            <a:miter lim="800000"/>
            <a:headEnd/>
            <a:tailEnd/>
          </a:ln>
        </p:spPr>
      </p:pic>
      <p:sp>
        <p:nvSpPr>
          <p:cNvPr id="6" name="正方形/長方形 5"/>
          <p:cNvSpPr/>
          <p:nvPr/>
        </p:nvSpPr>
        <p:spPr>
          <a:xfrm>
            <a:off x="179512" y="116632"/>
            <a:ext cx="8029762" cy="646331"/>
          </a:xfrm>
          <a:prstGeom prst="rect">
            <a:avLst/>
          </a:prstGeom>
        </p:spPr>
        <p:txBody>
          <a:bodyPr wrap="none">
            <a:spAutoFit/>
          </a:bodyPr>
          <a:lstStyle/>
          <a:p>
            <a:pPr algn="ctr"/>
            <a:r>
              <a:rPr lang="ja-JP" altLang="en-US" sz="3600" dirty="0" smtClean="0">
                <a:latin typeface="HGP創英角ｺﾞｼｯｸUB" pitchFamily="50" charset="-128"/>
                <a:ea typeface="HGP創英角ｺﾞｼｯｸUB" pitchFamily="50" charset="-128"/>
                <a:cs typeface="Arial Unicode MS" pitchFamily="50" charset="-128"/>
              </a:rPr>
              <a:t>物理・仮想マシンの統一的フレームワーク</a:t>
            </a:r>
          </a:p>
        </p:txBody>
      </p:sp>
      <p:sp>
        <p:nvSpPr>
          <p:cNvPr id="4" name="スライド番号プレースホルダ 2"/>
          <p:cNvSpPr>
            <a:spLocks noGrp="1"/>
          </p:cNvSpPr>
          <p:nvPr>
            <p:ph type="sldNum" sz="quarter" idx="10"/>
          </p:nvPr>
        </p:nvSpPr>
        <p:spPr>
          <a:xfrm>
            <a:off x="8572500" y="6643688"/>
            <a:ext cx="500063" cy="142875"/>
          </a:xfrm>
        </p:spPr>
        <p:txBody>
          <a:bodyPr/>
          <a:lstStyle/>
          <a:p>
            <a:pPr>
              <a:defRPr/>
            </a:pPr>
            <a:fld id="{2D49EB63-8A47-42A8-B1AF-7D6D75D2383C}" type="slidenum">
              <a:rPr lang="ja-JP" altLang="en-US" smtClean="0"/>
              <a:pPr>
                <a:defRPr/>
              </a:pPr>
              <a:t>27</a:t>
            </a:fld>
            <a:endParaRPr lang="ja-JP" altLang="en-US" dirty="0"/>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p:cNvSpPr/>
          <p:nvPr/>
        </p:nvSpPr>
        <p:spPr>
          <a:xfrm>
            <a:off x="1460574" y="4242959"/>
            <a:ext cx="6690493" cy="1418289"/>
          </a:xfrm>
          <a:prstGeom prst="rect">
            <a:avLst/>
          </a:prstGeom>
          <a:solidFill>
            <a:schemeClr val="tx2">
              <a:lumMod val="40000"/>
              <a:lumOff val="60000"/>
            </a:schemeClr>
          </a:solidFill>
        </p:spPr>
        <p:style>
          <a:lnRef idx="2">
            <a:schemeClr val="accent5"/>
          </a:lnRef>
          <a:fillRef idx="1">
            <a:schemeClr val="lt1"/>
          </a:fillRef>
          <a:effectRef idx="0">
            <a:schemeClr val="accent5"/>
          </a:effectRef>
          <a:fontRef idx="minor">
            <a:schemeClr val="dk1"/>
          </a:fontRef>
        </p:style>
        <p:txBody>
          <a:bodyPr rtlCol="0" anchor="ctr"/>
          <a:lstStyle/>
          <a:p>
            <a:pPr algn="ctr"/>
            <a:endParaRPr kumimoji="1" lang="ja-JP" altLang="en-US" sz="1600" dirty="0">
              <a:latin typeface="HGP創英角ｺﾞｼｯｸUB" pitchFamily="50" charset="-128"/>
              <a:ea typeface="HGP創英角ｺﾞｼｯｸUB" pitchFamily="50" charset="-128"/>
              <a:cs typeface="Arial" pitchFamily="34" charset="0"/>
            </a:endParaRPr>
          </a:p>
        </p:txBody>
      </p:sp>
      <p:sp>
        <p:nvSpPr>
          <p:cNvPr id="7" name="正方形/長方形 6"/>
          <p:cNvSpPr/>
          <p:nvPr/>
        </p:nvSpPr>
        <p:spPr>
          <a:xfrm>
            <a:off x="1430247" y="3143866"/>
            <a:ext cx="1227877" cy="981892"/>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kumimoji="1" lang="en-US" altLang="ja-JP" sz="1600" dirty="0" smtClean="0">
                <a:latin typeface="HGP創英角ｺﾞｼｯｸUB" pitchFamily="50" charset="-128"/>
                <a:ea typeface="HGP創英角ｺﾞｼｯｸUB" pitchFamily="50" charset="-128"/>
                <a:cs typeface="Arial" pitchFamily="34" charset="0"/>
              </a:rPr>
              <a:t>OpenStack-1</a:t>
            </a:r>
            <a:endParaRPr kumimoji="1" lang="ja-JP" altLang="en-US" sz="1600" dirty="0">
              <a:latin typeface="HGP創英角ｺﾞｼｯｸUB" pitchFamily="50" charset="-128"/>
              <a:ea typeface="HGP創英角ｺﾞｼｯｸUB" pitchFamily="50" charset="-128"/>
              <a:cs typeface="Arial" pitchFamily="34" charset="0"/>
            </a:endParaRPr>
          </a:p>
        </p:txBody>
      </p:sp>
      <p:sp>
        <p:nvSpPr>
          <p:cNvPr id="8" name="正方形/長方形 7"/>
          <p:cNvSpPr/>
          <p:nvPr/>
        </p:nvSpPr>
        <p:spPr>
          <a:xfrm>
            <a:off x="4185157" y="3143866"/>
            <a:ext cx="1227877" cy="981892"/>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kumimoji="1" lang="en-US" altLang="ja-JP" sz="1600" dirty="0" smtClean="0">
                <a:latin typeface="HGP創英角ｺﾞｼｯｸUB" pitchFamily="50" charset="-128"/>
                <a:ea typeface="HGP創英角ｺﾞｼｯｸUB" pitchFamily="50" charset="-128"/>
                <a:cs typeface="Arial" pitchFamily="34" charset="0"/>
              </a:rPr>
              <a:t>Eucalyptus</a:t>
            </a:r>
            <a:endParaRPr kumimoji="1" lang="ja-JP" altLang="en-US" sz="1600" dirty="0">
              <a:latin typeface="HGP創英角ｺﾞｼｯｸUB" pitchFamily="50" charset="-128"/>
              <a:ea typeface="HGP創英角ｺﾞｼｯｸUB" pitchFamily="50" charset="-128"/>
              <a:cs typeface="Arial" pitchFamily="34" charset="0"/>
            </a:endParaRPr>
          </a:p>
        </p:txBody>
      </p:sp>
      <p:sp>
        <p:nvSpPr>
          <p:cNvPr id="9" name="正方形/長方形 8"/>
          <p:cNvSpPr/>
          <p:nvPr/>
        </p:nvSpPr>
        <p:spPr>
          <a:xfrm>
            <a:off x="5543635" y="1821456"/>
            <a:ext cx="1227877" cy="2304302"/>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ja-JP" sz="1600" dirty="0" err="1" smtClean="0">
                <a:latin typeface="HGP創英角ｺﾞｼｯｸUB" pitchFamily="50" charset="-128"/>
                <a:ea typeface="HGP創英角ｺﾞｼｯｸUB" pitchFamily="50" charset="-128"/>
                <a:cs typeface="Arial" pitchFamily="34" charset="0"/>
              </a:rPr>
              <a:t>Hadoop</a:t>
            </a:r>
            <a:endParaRPr lang="ja-JP" altLang="en-US" sz="1600" dirty="0">
              <a:latin typeface="HGP創英角ｺﾞｼｯｸUB" pitchFamily="50" charset="-128"/>
              <a:ea typeface="HGP創英角ｺﾞｼｯｸUB" pitchFamily="50" charset="-128"/>
              <a:cs typeface="Arial" pitchFamily="34" charset="0"/>
            </a:endParaRPr>
          </a:p>
        </p:txBody>
      </p:sp>
      <p:sp>
        <p:nvSpPr>
          <p:cNvPr id="10" name="正方形/長方形 9"/>
          <p:cNvSpPr/>
          <p:nvPr/>
        </p:nvSpPr>
        <p:spPr>
          <a:xfrm>
            <a:off x="6892864" y="1821456"/>
            <a:ext cx="1227877" cy="2304302"/>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ja-JP" sz="1600" dirty="0" err="1" smtClean="0">
                <a:latin typeface="HGP創英角ｺﾞｼｯｸUB" pitchFamily="50" charset="-128"/>
                <a:ea typeface="HGP創英角ｺﾞｼｯｸUB" pitchFamily="50" charset="-128"/>
                <a:cs typeface="Arial" pitchFamily="34" charset="0"/>
              </a:rPr>
              <a:t>SunGrid</a:t>
            </a:r>
            <a:r>
              <a:rPr lang="en-US" altLang="ja-JP" sz="1600" dirty="0" smtClean="0">
                <a:latin typeface="HGP創英角ｺﾞｼｯｸUB" pitchFamily="50" charset="-128"/>
                <a:ea typeface="HGP創英角ｺﾞｼｯｸUB" pitchFamily="50" charset="-128"/>
                <a:cs typeface="Arial" pitchFamily="34" charset="0"/>
              </a:rPr>
              <a:t> Engine</a:t>
            </a:r>
            <a:endParaRPr lang="ja-JP" altLang="en-US" sz="1600" dirty="0">
              <a:latin typeface="HGP創英角ｺﾞｼｯｸUB" pitchFamily="50" charset="-128"/>
              <a:ea typeface="HGP創英角ｺﾞｼｯｸUB" pitchFamily="50" charset="-128"/>
              <a:cs typeface="Arial" pitchFamily="34" charset="0"/>
            </a:endParaRPr>
          </a:p>
        </p:txBody>
      </p:sp>
      <p:grpSp>
        <p:nvGrpSpPr>
          <p:cNvPr id="11" name="グループ化 13"/>
          <p:cNvGrpSpPr/>
          <p:nvPr/>
        </p:nvGrpSpPr>
        <p:grpSpPr>
          <a:xfrm>
            <a:off x="1430246" y="1821456"/>
            <a:ext cx="1166484" cy="1104213"/>
            <a:chOff x="1259629" y="2924944"/>
            <a:chExt cx="2987827" cy="648072"/>
          </a:xfrm>
        </p:grpSpPr>
        <p:sp>
          <p:nvSpPr>
            <p:cNvPr id="31" name="正方形/長方形 9"/>
            <p:cNvSpPr/>
            <p:nvPr/>
          </p:nvSpPr>
          <p:spPr>
            <a:xfrm>
              <a:off x="1259629" y="2924944"/>
              <a:ext cx="1591838" cy="648072"/>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ja-JP" sz="1000" dirty="0" err="1" smtClean="0">
                  <a:latin typeface="HGP創英角ｺﾞｼｯｸUB" pitchFamily="50" charset="-128"/>
                  <a:ea typeface="HGP創英角ｺﾞｼｯｸUB" pitchFamily="50" charset="-128"/>
                  <a:cs typeface="Arial" pitchFamily="34" charset="0"/>
                </a:rPr>
                <a:t>Hadoop</a:t>
              </a:r>
              <a:endParaRPr lang="ja-JP" altLang="en-US" sz="1000" dirty="0">
                <a:latin typeface="HGP創英角ｺﾞｼｯｸUB" pitchFamily="50" charset="-128"/>
                <a:ea typeface="HGP創英角ｺﾞｼｯｸUB" pitchFamily="50" charset="-128"/>
                <a:cs typeface="Arial" pitchFamily="34" charset="0"/>
              </a:endParaRPr>
            </a:p>
          </p:txBody>
        </p:sp>
        <p:sp>
          <p:nvSpPr>
            <p:cNvPr id="32" name="正方形/長方形 31"/>
            <p:cNvSpPr/>
            <p:nvPr/>
          </p:nvSpPr>
          <p:spPr>
            <a:xfrm>
              <a:off x="3035911" y="2924944"/>
              <a:ext cx="1211545" cy="648072"/>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ja-JP" sz="1000" dirty="0" smtClean="0">
                  <a:latin typeface="HGP創英角ｺﾞｼｯｸUB" pitchFamily="50" charset="-128"/>
                  <a:ea typeface="HGP創英角ｺﾞｼｯｸUB" pitchFamily="50" charset="-128"/>
                  <a:cs typeface="Arial" pitchFamily="34" charset="0"/>
                </a:rPr>
                <a:t>MPI</a:t>
              </a:r>
              <a:endParaRPr lang="ja-JP" altLang="en-US" sz="1000" dirty="0">
                <a:latin typeface="HGP創英角ｺﾞｼｯｸUB" pitchFamily="50" charset="-128"/>
                <a:ea typeface="HGP創英角ｺﾞｼｯｸUB" pitchFamily="50" charset="-128"/>
                <a:cs typeface="Arial" pitchFamily="34" charset="0"/>
              </a:endParaRPr>
            </a:p>
          </p:txBody>
        </p:sp>
      </p:grpSp>
      <p:sp>
        <p:nvSpPr>
          <p:cNvPr id="13" name="テキスト ボックス 12"/>
          <p:cNvSpPr txBox="1"/>
          <p:nvPr/>
        </p:nvSpPr>
        <p:spPr>
          <a:xfrm>
            <a:off x="467545" y="4767130"/>
            <a:ext cx="1002197" cy="523220"/>
          </a:xfrm>
          <a:prstGeom prst="rect">
            <a:avLst/>
          </a:prstGeom>
          <a:noFill/>
        </p:spPr>
        <p:txBody>
          <a:bodyPr wrap="none" rtlCol="0">
            <a:spAutoFit/>
          </a:bodyPr>
          <a:lstStyle/>
          <a:p>
            <a:r>
              <a:rPr lang="en-US" altLang="ja-JP" sz="2800" dirty="0" err="1" smtClean="0">
                <a:latin typeface="HGP創英角ｺﾞｼｯｸUB" pitchFamily="50" charset="-128"/>
                <a:ea typeface="HGP創英角ｺﾞｼｯｸUB" pitchFamily="50" charset="-128"/>
                <a:cs typeface="Arial" pitchFamily="34" charset="0"/>
              </a:rPr>
              <a:t>C</a:t>
            </a:r>
            <a:r>
              <a:rPr kumimoji="1" lang="en-US" altLang="ja-JP" sz="2800" dirty="0" err="1" smtClean="0">
                <a:latin typeface="HGP創英角ｺﾞｼｯｸUB" pitchFamily="50" charset="-128"/>
                <a:ea typeface="HGP創英角ｺﾞｼｯｸUB" pitchFamily="50" charset="-128"/>
                <a:cs typeface="Arial" pitchFamily="34" charset="0"/>
              </a:rPr>
              <a:t>aaS</a:t>
            </a:r>
            <a:endParaRPr kumimoji="1" lang="ja-JP" altLang="en-US" sz="2800" dirty="0">
              <a:latin typeface="HGP創英角ｺﾞｼｯｸUB" pitchFamily="50" charset="-128"/>
              <a:ea typeface="HGP創英角ｺﾞｼｯｸUB" pitchFamily="50" charset="-128"/>
              <a:cs typeface="Arial" pitchFamily="34" charset="0"/>
            </a:endParaRPr>
          </a:p>
        </p:txBody>
      </p:sp>
      <p:sp>
        <p:nvSpPr>
          <p:cNvPr id="14" name="テキスト ボックス 13"/>
          <p:cNvSpPr txBox="1"/>
          <p:nvPr/>
        </p:nvSpPr>
        <p:spPr>
          <a:xfrm>
            <a:off x="467545" y="3348841"/>
            <a:ext cx="854721" cy="523220"/>
          </a:xfrm>
          <a:prstGeom prst="rect">
            <a:avLst/>
          </a:prstGeom>
          <a:noFill/>
        </p:spPr>
        <p:txBody>
          <a:bodyPr wrap="none" rtlCol="0">
            <a:spAutoFit/>
          </a:bodyPr>
          <a:lstStyle/>
          <a:p>
            <a:r>
              <a:rPr lang="en-US" altLang="ja-JP" sz="2800" dirty="0" err="1" smtClean="0">
                <a:latin typeface="HGP創英角ｺﾞｼｯｸUB" pitchFamily="50" charset="-128"/>
                <a:ea typeface="HGP創英角ｺﾞｼｯｸUB" pitchFamily="50" charset="-128"/>
                <a:cs typeface="Arial" pitchFamily="34" charset="0"/>
              </a:rPr>
              <a:t>I</a:t>
            </a:r>
            <a:r>
              <a:rPr kumimoji="1" lang="en-US" altLang="ja-JP" sz="2800" dirty="0" err="1" smtClean="0">
                <a:latin typeface="HGP創英角ｺﾞｼｯｸUB" pitchFamily="50" charset="-128"/>
                <a:ea typeface="HGP創英角ｺﾞｼｯｸUB" pitchFamily="50" charset="-128"/>
                <a:cs typeface="Arial" pitchFamily="34" charset="0"/>
              </a:rPr>
              <a:t>aaS</a:t>
            </a:r>
            <a:endParaRPr kumimoji="1" lang="ja-JP" altLang="en-US" sz="2800" dirty="0">
              <a:latin typeface="HGP創英角ｺﾞｼｯｸUB" pitchFamily="50" charset="-128"/>
              <a:ea typeface="HGP創英角ｺﾞｼｯｸUB" pitchFamily="50" charset="-128"/>
              <a:cs typeface="Arial" pitchFamily="34" charset="0"/>
            </a:endParaRPr>
          </a:p>
        </p:txBody>
      </p:sp>
      <p:sp>
        <p:nvSpPr>
          <p:cNvPr id="15" name="テキスト ボックス 14"/>
          <p:cNvSpPr txBox="1"/>
          <p:nvPr/>
        </p:nvSpPr>
        <p:spPr>
          <a:xfrm>
            <a:off x="467544" y="2148752"/>
            <a:ext cx="968535" cy="523220"/>
          </a:xfrm>
          <a:prstGeom prst="rect">
            <a:avLst/>
          </a:prstGeom>
          <a:noFill/>
        </p:spPr>
        <p:txBody>
          <a:bodyPr wrap="none" rtlCol="0">
            <a:spAutoFit/>
          </a:bodyPr>
          <a:lstStyle/>
          <a:p>
            <a:r>
              <a:rPr lang="en-US" altLang="ja-JP" sz="2800" dirty="0" err="1" smtClean="0">
                <a:latin typeface="HGP創英角ｺﾞｼｯｸUB" pitchFamily="50" charset="-128"/>
                <a:ea typeface="HGP創英角ｺﾞｼｯｸUB" pitchFamily="50" charset="-128"/>
                <a:cs typeface="Arial" pitchFamily="34" charset="0"/>
              </a:rPr>
              <a:t>P</a:t>
            </a:r>
            <a:r>
              <a:rPr kumimoji="1" lang="en-US" altLang="ja-JP" sz="2800" dirty="0" err="1" smtClean="0">
                <a:latin typeface="HGP創英角ｺﾞｼｯｸUB" pitchFamily="50" charset="-128"/>
                <a:ea typeface="HGP創英角ｺﾞｼｯｸUB" pitchFamily="50" charset="-128"/>
                <a:cs typeface="Arial" pitchFamily="34" charset="0"/>
              </a:rPr>
              <a:t>aaS</a:t>
            </a:r>
            <a:endParaRPr kumimoji="1" lang="ja-JP" altLang="en-US" sz="2800" dirty="0">
              <a:latin typeface="HGP創英角ｺﾞｼｯｸUB" pitchFamily="50" charset="-128"/>
              <a:ea typeface="HGP創英角ｺﾞｼｯｸUB" pitchFamily="50" charset="-128"/>
              <a:cs typeface="Arial" pitchFamily="34" charset="0"/>
            </a:endParaRPr>
          </a:p>
        </p:txBody>
      </p:sp>
      <p:sp>
        <p:nvSpPr>
          <p:cNvPr id="16" name="正方形/長方形 15"/>
          <p:cNvSpPr/>
          <p:nvPr/>
        </p:nvSpPr>
        <p:spPr>
          <a:xfrm>
            <a:off x="2833832" y="3168858"/>
            <a:ext cx="1227877" cy="981892"/>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kumimoji="1" lang="en-US" altLang="ja-JP" sz="1600" dirty="0" smtClean="0">
                <a:latin typeface="HGP創英角ｺﾞｼｯｸUB" pitchFamily="50" charset="-128"/>
                <a:ea typeface="HGP創英角ｺﾞｼｯｸUB" pitchFamily="50" charset="-128"/>
                <a:cs typeface="Arial" pitchFamily="34" charset="0"/>
              </a:rPr>
              <a:t>OpenStack-2</a:t>
            </a:r>
            <a:endParaRPr kumimoji="1" lang="ja-JP" altLang="en-US" sz="1600" dirty="0">
              <a:latin typeface="HGP創英角ｺﾞｼｯｸUB" pitchFamily="50" charset="-128"/>
              <a:ea typeface="HGP創英角ｺﾞｼｯｸUB" pitchFamily="50" charset="-128"/>
              <a:cs typeface="Arial" pitchFamily="34" charset="0"/>
            </a:endParaRPr>
          </a:p>
        </p:txBody>
      </p:sp>
      <p:grpSp>
        <p:nvGrpSpPr>
          <p:cNvPr id="37" name="グループ化 36"/>
          <p:cNvGrpSpPr/>
          <p:nvPr/>
        </p:nvGrpSpPr>
        <p:grpSpPr>
          <a:xfrm>
            <a:off x="2749380" y="1700807"/>
            <a:ext cx="4096633" cy="2570971"/>
            <a:chOff x="2749380" y="1785457"/>
            <a:chExt cx="4096633" cy="3062386"/>
          </a:xfrm>
        </p:grpSpPr>
        <p:cxnSp>
          <p:nvCxnSpPr>
            <p:cNvPr id="18" name="直線コネクタ 17"/>
            <p:cNvCxnSpPr/>
            <p:nvPr/>
          </p:nvCxnSpPr>
          <p:spPr>
            <a:xfrm rot="5400000">
              <a:off x="1221993" y="3320456"/>
              <a:ext cx="3054774" cy="0"/>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直線コネクタ 18"/>
            <p:cNvCxnSpPr/>
            <p:nvPr/>
          </p:nvCxnSpPr>
          <p:spPr>
            <a:xfrm rot="5400000">
              <a:off x="2598407" y="3312844"/>
              <a:ext cx="3054774" cy="0"/>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直線コネクタ 19"/>
            <p:cNvCxnSpPr/>
            <p:nvPr/>
          </p:nvCxnSpPr>
          <p:spPr>
            <a:xfrm rot="5400000">
              <a:off x="3958517" y="3312844"/>
              <a:ext cx="3054774" cy="0"/>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直線コネクタ 20"/>
            <p:cNvCxnSpPr/>
            <p:nvPr/>
          </p:nvCxnSpPr>
          <p:spPr>
            <a:xfrm rot="5400000">
              <a:off x="5318626" y="3312844"/>
              <a:ext cx="3054774" cy="0"/>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24" name="テキスト ボックス 23"/>
          <p:cNvSpPr txBox="1"/>
          <p:nvPr/>
        </p:nvSpPr>
        <p:spPr>
          <a:xfrm>
            <a:off x="8316416" y="2636911"/>
            <a:ext cx="385922" cy="400110"/>
          </a:xfrm>
          <a:prstGeom prst="rect">
            <a:avLst/>
          </a:prstGeom>
          <a:noFill/>
        </p:spPr>
        <p:txBody>
          <a:bodyPr wrap="square" rtlCol="0">
            <a:spAutoFit/>
          </a:bodyPr>
          <a:lstStyle/>
          <a:p>
            <a:r>
              <a:rPr kumimoji="1" lang="en-US" altLang="ja-JP" sz="2000" dirty="0" smtClean="0">
                <a:latin typeface="HGP創英角ｺﾞｼｯｸUB" pitchFamily="50" charset="-128"/>
                <a:ea typeface="HGP創英角ｺﾞｼｯｸUB" pitchFamily="50" charset="-128"/>
              </a:rPr>
              <a:t>…</a:t>
            </a:r>
            <a:endParaRPr kumimoji="1" lang="ja-JP" altLang="en-US" sz="2000" dirty="0">
              <a:latin typeface="HGP創英角ｺﾞｼｯｸUB" pitchFamily="50" charset="-128"/>
              <a:ea typeface="HGP創英角ｺﾞｼｯｸUB" pitchFamily="50" charset="-128"/>
            </a:endParaRPr>
          </a:p>
        </p:txBody>
      </p:sp>
      <p:sp>
        <p:nvSpPr>
          <p:cNvPr id="25" name="角丸四角形 24"/>
          <p:cNvSpPr/>
          <p:nvPr/>
        </p:nvSpPr>
        <p:spPr>
          <a:xfrm>
            <a:off x="1752478" y="4416861"/>
            <a:ext cx="6168332" cy="533309"/>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smtClean="0">
                <a:solidFill>
                  <a:schemeClr val="tx1"/>
                </a:solidFill>
                <a:latin typeface="HGP創英角ｺﾞｼｯｸUB" pitchFamily="50" charset="-128"/>
                <a:ea typeface="HGP創英角ｺﾞｼｯｸUB" pitchFamily="50" charset="-128"/>
              </a:rPr>
              <a:t>Upper layer:  Deploying software [</a:t>
            </a:r>
            <a:r>
              <a:rPr lang="en-US" altLang="ja-JP" dirty="0" err="1" smtClean="0">
                <a:solidFill>
                  <a:schemeClr val="tx1"/>
                </a:solidFill>
                <a:latin typeface="HGP創英角ｺﾞｼｯｸUB" pitchFamily="50" charset="-128"/>
                <a:ea typeface="HGP創英角ｺﾞｼｯｸUB" pitchFamily="50" charset="-128"/>
              </a:rPr>
              <a:t>dodai</a:t>
            </a:r>
            <a:r>
              <a:rPr lang="en-US" altLang="ja-JP" dirty="0" smtClean="0">
                <a:solidFill>
                  <a:schemeClr val="tx1"/>
                </a:solidFill>
                <a:latin typeface="HGP創英角ｺﾞｼｯｸUB" pitchFamily="50" charset="-128"/>
                <a:ea typeface="HGP創英角ｺﾞｼｯｸUB" pitchFamily="50" charset="-128"/>
              </a:rPr>
              <a:t>-deploy]</a:t>
            </a:r>
            <a:endParaRPr kumimoji="1" lang="ja-JP" altLang="en-US" dirty="0">
              <a:solidFill>
                <a:schemeClr val="tx1"/>
              </a:solidFill>
              <a:latin typeface="HGP創英角ｺﾞｼｯｸUB" pitchFamily="50" charset="-128"/>
              <a:ea typeface="HGP創英角ｺﾞｼｯｸUB" pitchFamily="50" charset="-128"/>
            </a:endParaRPr>
          </a:p>
        </p:txBody>
      </p:sp>
      <p:sp>
        <p:nvSpPr>
          <p:cNvPr id="26" name="角丸四角形 25"/>
          <p:cNvSpPr/>
          <p:nvPr/>
        </p:nvSpPr>
        <p:spPr>
          <a:xfrm>
            <a:off x="1752478" y="5039055"/>
            <a:ext cx="6168332" cy="533309"/>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smtClean="0">
                <a:solidFill>
                  <a:schemeClr val="tx1"/>
                </a:solidFill>
                <a:latin typeface="HGP創英角ｺﾞｼｯｸUB" pitchFamily="50" charset="-128"/>
                <a:ea typeface="HGP創英角ｺﾞｼｯｸUB" pitchFamily="50" charset="-128"/>
              </a:rPr>
              <a:t>Lower layer:  Preparation of nodes [</a:t>
            </a:r>
            <a:r>
              <a:rPr lang="en-US" altLang="ja-JP" dirty="0" err="1" smtClean="0">
                <a:solidFill>
                  <a:schemeClr val="tx1"/>
                </a:solidFill>
                <a:latin typeface="HGP創英角ｺﾞｼｯｸUB" pitchFamily="50" charset="-128"/>
                <a:ea typeface="HGP創英角ｺﾞｼｯｸUB" pitchFamily="50" charset="-128"/>
              </a:rPr>
              <a:t>dodai</a:t>
            </a:r>
            <a:r>
              <a:rPr lang="en-US" altLang="ja-JP" smtClean="0">
                <a:solidFill>
                  <a:schemeClr val="tx1"/>
                </a:solidFill>
                <a:latin typeface="HGP創英角ｺﾞｼｯｸUB" pitchFamily="50" charset="-128"/>
                <a:ea typeface="HGP創英角ｺﾞｼｯｸUB" pitchFamily="50" charset="-128"/>
              </a:rPr>
              <a:t>-compute]</a:t>
            </a:r>
            <a:endParaRPr kumimoji="1" lang="ja-JP" altLang="en-US" dirty="0">
              <a:solidFill>
                <a:schemeClr val="tx1"/>
              </a:solidFill>
              <a:latin typeface="HGP創英角ｺﾞｼｯｸUB" pitchFamily="50" charset="-128"/>
              <a:ea typeface="HGP創英角ｺﾞｼｯｸUB" pitchFamily="50" charset="-128"/>
            </a:endParaRPr>
          </a:p>
        </p:txBody>
      </p:sp>
      <p:grpSp>
        <p:nvGrpSpPr>
          <p:cNvPr id="38" name="グループ化 13"/>
          <p:cNvGrpSpPr/>
          <p:nvPr/>
        </p:nvGrpSpPr>
        <p:grpSpPr>
          <a:xfrm>
            <a:off x="2843808" y="1844823"/>
            <a:ext cx="1166484" cy="1104213"/>
            <a:chOff x="1259629" y="2924944"/>
            <a:chExt cx="2987827" cy="648072"/>
          </a:xfrm>
        </p:grpSpPr>
        <p:sp>
          <p:nvSpPr>
            <p:cNvPr id="39" name="正方形/長方形 9"/>
            <p:cNvSpPr/>
            <p:nvPr/>
          </p:nvSpPr>
          <p:spPr>
            <a:xfrm>
              <a:off x="1259629" y="2924944"/>
              <a:ext cx="1591838" cy="648072"/>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ja-JP" sz="1000" dirty="0" err="1" smtClean="0">
                  <a:latin typeface="HGP創英角ｺﾞｼｯｸUB" pitchFamily="50" charset="-128"/>
                  <a:ea typeface="HGP創英角ｺﾞｼｯｸUB" pitchFamily="50" charset="-128"/>
                  <a:cs typeface="Arial" pitchFamily="34" charset="0"/>
                </a:rPr>
                <a:t>Hadoop</a:t>
              </a:r>
              <a:endParaRPr lang="ja-JP" altLang="en-US" sz="1000" dirty="0">
                <a:latin typeface="HGP創英角ｺﾞｼｯｸUB" pitchFamily="50" charset="-128"/>
                <a:ea typeface="HGP創英角ｺﾞｼｯｸUB" pitchFamily="50" charset="-128"/>
                <a:cs typeface="Arial" pitchFamily="34" charset="0"/>
              </a:endParaRPr>
            </a:p>
          </p:txBody>
        </p:sp>
        <p:sp>
          <p:nvSpPr>
            <p:cNvPr id="40" name="正方形/長方形 39"/>
            <p:cNvSpPr/>
            <p:nvPr/>
          </p:nvSpPr>
          <p:spPr>
            <a:xfrm>
              <a:off x="3035911" y="2924944"/>
              <a:ext cx="1211545" cy="648072"/>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ja-JP" sz="1000" dirty="0" smtClean="0">
                  <a:latin typeface="HGP創英角ｺﾞｼｯｸUB" pitchFamily="50" charset="-128"/>
                  <a:ea typeface="HGP創英角ｺﾞｼｯｸUB" pitchFamily="50" charset="-128"/>
                  <a:cs typeface="Arial" pitchFamily="34" charset="0"/>
                </a:rPr>
                <a:t>MPI</a:t>
              </a:r>
              <a:endParaRPr lang="ja-JP" altLang="en-US" sz="1000" dirty="0">
                <a:latin typeface="HGP創英角ｺﾞｼｯｸUB" pitchFamily="50" charset="-128"/>
                <a:ea typeface="HGP創英角ｺﾞｼｯｸUB" pitchFamily="50" charset="-128"/>
                <a:cs typeface="Arial" pitchFamily="34" charset="0"/>
              </a:endParaRPr>
            </a:p>
          </p:txBody>
        </p:sp>
      </p:grpSp>
      <p:grpSp>
        <p:nvGrpSpPr>
          <p:cNvPr id="41" name="グループ化 13"/>
          <p:cNvGrpSpPr/>
          <p:nvPr/>
        </p:nvGrpSpPr>
        <p:grpSpPr>
          <a:xfrm>
            <a:off x="4211960" y="1844823"/>
            <a:ext cx="1166484" cy="1104213"/>
            <a:chOff x="1259629" y="2924944"/>
            <a:chExt cx="2987827" cy="648072"/>
          </a:xfrm>
        </p:grpSpPr>
        <p:sp>
          <p:nvSpPr>
            <p:cNvPr id="42" name="正方形/長方形 9"/>
            <p:cNvSpPr/>
            <p:nvPr/>
          </p:nvSpPr>
          <p:spPr>
            <a:xfrm>
              <a:off x="1259629" y="2924944"/>
              <a:ext cx="1591838" cy="648072"/>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ja-JP" sz="1000" dirty="0" err="1" smtClean="0">
                  <a:latin typeface="HGP創英角ｺﾞｼｯｸUB" pitchFamily="50" charset="-128"/>
                  <a:ea typeface="HGP創英角ｺﾞｼｯｸUB" pitchFamily="50" charset="-128"/>
                  <a:cs typeface="Arial" pitchFamily="34" charset="0"/>
                </a:rPr>
                <a:t>Hadoop</a:t>
              </a:r>
              <a:endParaRPr lang="ja-JP" altLang="en-US" sz="1000" dirty="0">
                <a:latin typeface="HGP創英角ｺﾞｼｯｸUB" pitchFamily="50" charset="-128"/>
                <a:ea typeface="HGP創英角ｺﾞｼｯｸUB" pitchFamily="50" charset="-128"/>
                <a:cs typeface="Arial" pitchFamily="34" charset="0"/>
              </a:endParaRPr>
            </a:p>
          </p:txBody>
        </p:sp>
        <p:sp>
          <p:nvSpPr>
            <p:cNvPr id="43" name="正方形/長方形 42"/>
            <p:cNvSpPr/>
            <p:nvPr/>
          </p:nvSpPr>
          <p:spPr>
            <a:xfrm>
              <a:off x="3035911" y="2924944"/>
              <a:ext cx="1211545" cy="648072"/>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ja-JP" sz="1000" dirty="0" smtClean="0">
                  <a:latin typeface="HGP創英角ｺﾞｼｯｸUB" pitchFamily="50" charset="-128"/>
                  <a:ea typeface="HGP創英角ｺﾞｼｯｸUB" pitchFamily="50" charset="-128"/>
                  <a:cs typeface="Arial" pitchFamily="34" charset="0"/>
                </a:rPr>
                <a:t>MPI</a:t>
              </a:r>
              <a:endParaRPr lang="ja-JP" altLang="en-US" sz="1000" dirty="0">
                <a:latin typeface="HGP創英角ｺﾞｼｯｸUB" pitchFamily="50" charset="-128"/>
                <a:ea typeface="HGP創英角ｺﾞｼｯｸUB" pitchFamily="50" charset="-128"/>
                <a:cs typeface="Arial" pitchFamily="34" charset="0"/>
              </a:endParaRPr>
            </a:p>
          </p:txBody>
        </p:sp>
      </p:grpSp>
      <p:sp>
        <p:nvSpPr>
          <p:cNvPr id="44" name="正方形/長方形 43"/>
          <p:cNvSpPr/>
          <p:nvPr/>
        </p:nvSpPr>
        <p:spPr>
          <a:xfrm>
            <a:off x="423715" y="67271"/>
            <a:ext cx="3217547" cy="769441"/>
          </a:xfrm>
          <a:prstGeom prst="rect">
            <a:avLst/>
          </a:prstGeom>
        </p:spPr>
        <p:txBody>
          <a:bodyPr wrap="none">
            <a:spAutoFit/>
          </a:bodyPr>
          <a:lstStyle/>
          <a:p>
            <a:pPr algn="ctr"/>
            <a:r>
              <a:rPr lang="en-US" altLang="ja-JP" sz="4400" dirty="0" err="1" smtClean="0">
                <a:latin typeface="HGP創英角ｺﾞｼｯｸUB" pitchFamily="50" charset="-128"/>
                <a:ea typeface="HGP創英角ｺﾞｼｯｸUB" pitchFamily="50" charset="-128"/>
                <a:cs typeface="Arial Unicode MS" pitchFamily="50" charset="-128"/>
              </a:rPr>
              <a:t>dodai</a:t>
            </a:r>
            <a:r>
              <a:rPr lang="ja-JP" altLang="en-US" sz="4400" dirty="0" smtClean="0">
                <a:latin typeface="HGP創英角ｺﾞｼｯｸUB" pitchFamily="50" charset="-128"/>
                <a:ea typeface="HGP創英角ｺﾞｼｯｸUB" pitchFamily="50" charset="-128"/>
                <a:cs typeface="Arial Unicode MS" pitchFamily="50" charset="-128"/>
              </a:rPr>
              <a:t>利用例</a:t>
            </a:r>
            <a:endParaRPr lang="ja-JP" altLang="en-US" sz="4400" dirty="0">
              <a:latin typeface="HGP創英角ｺﾞｼｯｸUB" pitchFamily="50" charset="-128"/>
              <a:ea typeface="HGP創英角ｺﾞｼｯｸUB" pitchFamily="50" charset="-128"/>
              <a:cs typeface="Arial Unicode MS" pitchFamily="50" charset="-128"/>
            </a:endParaRPr>
          </a:p>
        </p:txBody>
      </p:sp>
      <p:sp>
        <p:nvSpPr>
          <p:cNvPr id="29" name="スライド番号プレースホルダ 2"/>
          <p:cNvSpPr>
            <a:spLocks noGrp="1"/>
          </p:cNvSpPr>
          <p:nvPr>
            <p:ph type="sldNum" sz="quarter" idx="10"/>
          </p:nvPr>
        </p:nvSpPr>
        <p:spPr>
          <a:xfrm>
            <a:off x="8572500" y="6643688"/>
            <a:ext cx="500063" cy="142875"/>
          </a:xfrm>
        </p:spPr>
        <p:txBody>
          <a:bodyPr/>
          <a:lstStyle/>
          <a:p>
            <a:pPr>
              <a:defRPr/>
            </a:pPr>
            <a:fld id="{2D49EB63-8A47-42A8-B1AF-7D6D75D2383C}" type="slidenum">
              <a:rPr lang="ja-JP" altLang="en-US" smtClean="0"/>
              <a:pPr>
                <a:defRPr/>
              </a:pPr>
              <a:t>28</a:t>
            </a:fld>
            <a:endParaRPr lang="ja-JP" altLang="en-US" dirty="0"/>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グループ化 73"/>
          <p:cNvGrpSpPr/>
          <p:nvPr/>
        </p:nvGrpSpPr>
        <p:grpSpPr>
          <a:xfrm>
            <a:off x="3275856" y="3933056"/>
            <a:ext cx="1656184" cy="576064"/>
            <a:chOff x="5220072" y="1556792"/>
            <a:chExt cx="1296144" cy="576064"/>
          </a:xfrm>
        </p:grpSpPr>
        <p:pic>
          <p:nvPicPr>
            <p:cNvPr id="6" name="Picture 8" descr="MCj04289690000[1]"/>
            <p:cNvPicPr>
              <a:picLocks noChangeAspect="1" noChangeArrowheads="1"/>
            </p:cNvPicPr>
            <p:nvPr/>
          </p:nvPicPr>
          <p:blipFill>
            <a:blip r:embed="rId2" cstate="print">
              <a:lum bright="-5000" contrast="59000"/>
            </a:blip>
            <a:srcRect/>
            <a:stretch>
              <a:fillRect/>
            </a:stretch>
          </p:blipFill>
          <p:spPr bwMode="auto">
            <a:xfrm>
              <a:off x="5292080" y="1628800"/>
              <a:ext cx="259922" cy="360040"/>
            </a:xfrm>
            <a:prstGeom prst="rect">
              <a:avLst/>
            </a:prstGeom>
            <a:noFill/>
            <a:ln w="9525">
              <a:noFill/>
              <a:miter lim="800000"/>
              <a:headEnd/>
              <a:tailEnd/>
            </a:ln>
          </p:spPr>
        </p:pic>
        <p:sp>
          <p:nvSpPr>
            <p:cNvPr id="7" name="円柱 6"/>
            <p:cNvSpPr/>
            <p:nvPr/>
          </p:nvSpPr>
          <p:spPr>
            <a:xfrm>
              <a:off x="5436096" y="1844824"/>
              <a:ext cx="144016" cy="144016"/>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600">
                <a:latin typeface="HGS創英角ｺﾞｼｯｸUB" pitchFamily="50" charset="-128"/>
                <a:ea typeface="HGS創英角ｺﾞｼｯｸUB" pitchFamily="50" charset="-128"/>
                <a:cs typeface="Times New Roman" pitchFamily="18" charset="0"/>
              </a:endParaRPr>
            </a:p>
          </p:txBody>
        </p:sp>
        <p:pic>
          <p:nvPicPr>
            <p:cNvPr id="8" name="Picture 8" descr="MCj04289690000[1]"/>
            <p:cNvPicPr>
              <a:picLocks noChangeAspect="1" noChangeArrowheads="1"/>
            </p:cNvPicPr>
            <p:nvPr/>
          </p:nvPicPr>
          <p:blipFill>
            <a:blip r:embed="rId2" cstate="print">
              <a:lum bright="-5000" contrast="59000"/>
            </a:blip>
            <a:srcRect/>
            <a:stretch>
              <a:fillRect/>
            </a:stretch>
          </p:blipFill>
          <p:spPr bwMode="auto">
            <a:xfrm>
              <a:off x="5580112" y="1628800"/>
              <a:ext cx="259922" cy="360040"/>
            </a:xfrm>
            <a:prstGeom prst="rect">
              <a:avLst/>
            </a:prstGeom>
            <a:noFill/>
            <a:ln w="9525">
              <a:noFill/>
              <a:miter lim="800000"/>
              <a:headEnd/>
              <a:tailEnd/>
            </a:ln>
          </p:spPr>
        </p:pic>
        <p:sp>
          <p:nvSpPr>
            <p:cNvPr id="9" name="円柱 8"/>
            <p:cNvSpPr/>
            <p:nvPr/>
          </p:nvSpPr>
          <p:spPr>
            <a:xfrm>
              <a:off x="5724128" y="1844824"/>
              <a:ext cx="144016" cy="144016"/>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600">
                <a:latin typeface="HGS創英角ｺﾞｼｯｸUB" pitchFamily="50" charset="-128"/>
                <a:ea typeface="HGS創英角ｺﾞｼｯｸUB" pitchFamily="50" charset="-128"/>
                <a:cs typeface="Times New Roman" pitchFamily="18" charset="0"/>
              </a:endParaRPr>
            </a:p>
          </p:txBody>
        </p:sp>
        <p:pic>
          <p:nvPicPr>
            <p:cNvPr id="10" name="Picture 8" descr="MCj04289690000[1]"/>
            <p:cNvPicPr>
              <a:picLocks noChangeAspect="1" noChangeArrowheads="1"/>
            </p:cNvPicPr>
            <p:nvPr/>
          </p:nvPicPr>
          <p:blipFill>
            <a:blip r:embed="rId2" cstate="print">
              <a:lum bright="-5000" contrast="59000"/>
            </a:blip>
            <a:srcRect/>
            <a:stretch>
              <a:fillRect/>
            </a:stretch>
          </p:blipFill>
          <p:spPr bwMode="auto">
            <a:xfrm>
              <a:off x="5868144" y="1628800"/>
              <a:ext cx="259922" cy="360040"/>
            </a:xfrm>
            <a:prstGeom prst="rect">
              <a:avLst/>
            </a:prstGeom>
            <a:noFill/>
            <a:ln w="9525">
              <a:noFill/>
              <a:miter lim="800000"/>
              <a:headEnd/>
              <a:tailEnd/>
            </a:ln>
          </p:spPr>
        </p:pic>
        <p:sp>
          <p:nvSpPr>
            <p:cNvPr id="11" name="円柱 10"/>
            <p:cNvSpPr/>
            <p:nvPr/>
          </p:nvSpPr>
          <p:spPr>
            <a:xfrm>
              <a:off x="6012160" y="1844824"/>
              <a:ext cx="144016" cy="144016"/>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600">
                <a:latin typeface="HGS創英角ｺﾞｼｯｸUB" pitchFamily="50" charset="-128"/>
                <a:ea typeface="HGS創英角ｺﾞｼｯｸUB" pitchFamily="50" charset="-128"/>
                <a:cs typeface="Times New Roman" pitchFamily="18" charset="0"/>
              </a:endParaRPr>
            </a:p>
          </p:txBody>
        </p:sp>
        <p:pic>
          <p:nvPicPr>
            <p:cNvPr id="12" name="Picture 8" descr="MCj04289690000[1]"/>
            <p:cNvPicPr>
              <a:picLocks noChangeAspect="1" noChangeArrowheads="1"/>
            </p:cNvPicPr>
            <p:nvPr/>
          </p:nvPicPr>
          <p:blipFill>
            <a:blip r:embed="rId2" cstate="print">
              <a:lum bright="-5000" contrast="59000"/>
            </a:blip>
            <a:srcRect/>
            <a:stretch>
              <a:fillRect/>
            </a:stretch>
          </p:blipFill>
          <p:spPr bwMode="auto">
            <a:xfrm>
              <a:off x="6156176" y="1628800"/>
              <a:ext cx="259922" cy="360040"/>
            </a:xfrm>
            <a:prstGeom prst="rect">
              <a:avLst/>
            </a:prstGeom>
            <a:noFill/>
            <a:ln w="9525">
              <a:noFill/>
              <a:miter lim="800000"/>
              <a:headEnd/>
              <a:tailEnd/>
            </a:ln>
          </p:spPr>
        </p:pic>
        <p:sp>
          <p:nvSpPr>
            <p:cNvPr id="13" name="円柱 12"/>
            <p:cNvSpPr/>
            <p:nvPr/>
          </p:nvSpPr>
          <p:spPr>
            <a:xfrm>
              <a:off x="6300192" y="1844824"/>
              <a:ext cx="144016" cy="144016"/>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600">
                <a:latin typeface="HGS創英角ｺﾞｼｯｸUB" pitchFamily="50" charset="-128"/>
                <a:ea typeface="HGS創英角ｺﾞｼｯｸUB" pitchFamily="50" charset="-128"/>
                <a:cs typeface="Times New Roman" pitchFamily="18" charset="0"/>
              </a:endParaRPr>
            </a:p>
          </p:txBody>
        </p:sp>
        <p:sp>
          <p:nvSpPr>
            <p:cNvPr id="14" name="正方形/長方形 13"/>
            <p:cNvSpPr/>
            <p:nvPr/>
          </p:nvSpPr>
          <p:spPr>
            <a:xfrm>
              <a:off x="5220072" y="1556792"/>
              <a:ext cx="1296144" cy="576064"/>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GS創英角ｺﾞｼｯｸUB" pitchFamily="50" charset="-128"/>
                <a:ea typeface="HGS創英角ｺﾞｼｯｸUB" pitchFamily="50" charset="-128"/>
                <a:cs typeface="Times New Roman" pitchFamily="18" charset="0"/>
              </a:endParaRPr>
            </a:p>
          </p:txBody>
        </p:sp>
      </p:grpSp>
      <p:grpSp>
        <p:nvGrpSpPr>
          <p:cNvPr id="15" name="グループ化 74"/>
          <p:cNvGrpSpPr/>
          <p:nvPr/>
        </p:nvGrpSpPr>
        <p:grpSpPr>
          <a:xfrm>
            <a:off x="3275856" y="2636912"/>
            <a:ext cx="1656184" cy="576064"/>
            <a:chOff x="5220072" y="1556792"/>
            <a:chExt cx="1296144" cy="576064"/>
          </a:xfrm>
        </p:grpSpPr>
        <p:pic>
          <p:nvPicPr>
            <p:cNvPr id="16" name="Picture 8" descr="MCj04289690000[1]"/>
            <p:cNvPicPr>
              <a:picLocks noChangeAspect="1" noChangeArrowheads="1"/>
            </p:cNvPicPr>
            <p:nvPr/>
          </p:nvPicPr>
          <p:blipFill>
            <a:blip r:embed="rId2" cstate="print">
              <a:lum bright="-5000" contrast="59000"/>
            </a:blip>
            <a:srcRect/>
            <a:stretch>
              <a:fillRect/>
            </a:stretch>
          </p:blipFill>
          <p:spPr bwMode="auto">
            <a:xfrm>
              <a:off x="5292080" y="1628800"/>
              <a:ext cx="259922" cy="360040"/>
            </a:xfrm>
            <a:prstGeom prst="rect">
              <a:avLst/>
            </a:prstGeom>
            <a:noFill/>
            <a:ln w="9525">
              <a:noFill/>
              <a:miter lim="800000"/>
              <a:headEnd/>
              <a:tailEnd/>
            </a:ln>
          </p:spPr>
        </p:pic>
        <p:sp>
          <p:nvSpPr>
            <p:cNvPr id="17" name="円柱 16"/>
            <p:cNvSpPr/>
            <p:nvPr/>
          </p:nvSpPr>
          <p:spPr>
            <a:xfrm>
              <a:off x="5436096" y="1844824"/>
              <a:ext cx="144016" cy="144016"/>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600">
                <a:latin typeface="HGS創英角ｺﾞｼｯｸUB" pitchFamily="50" charset="-128"/>
                <a:ea typeface="HGS創英角ｺﾞｼｯｸUB" pitchFamily="50" charset="-128"/>
                <a:cs typeface="Times New Roman" pitchFamily="18" charset="0"/>
              </a:endParaRPr>
            </a:p>
          </p:txBody>
        </p:sp>
        <p:pic>
          <p:nvPicPr>
            <p:cNvPr id="18" name="Picture 8" descr="MCj04289690000[1]"/>
            <p:cNvPicPr>
              <a:picLocks noChangeAspect="1" noChangeArrowheads="1"/>
            </p:cNvPicPr>
            <p:nvPr/>
          </p:nvPicPr>
          <p:blipFill>
            <a:blip r:embed="rId2" cstate="print">
              <a:lum bright="-5000" contrast="59000"/>
            </a:blip>
            <a:srcRect/>
            <a:stretch>
              <a:fillRect/>
            </a:stretch>
          </p:blipFill>
          <p:spPr bwMode="auto">
            <a:xfrm>
              <a:off x="5580112" y="1628800"/>
              <a:ext cx="259922" cy="360040"/>
            </a:xfrm>
            <a:prstGeom prst="rect">
              <a:avLst/>
            </a:prstGeom>
            <a:noFill/>
            <a:ln w="9525">
              <a:noFill/>
              <a:miter lim="800000"/>
              <a:headEnd/>
              <a:tailEnd/>
            </a:ln>
          </p:spPr>
        </p:pic>
        <p:sp>
          <p:nvSpPr>
            <p:cNvPr id="19" name="円柱 18"/>
            <p:cNvSpPr/>
            <p:nvPr/>
          </p:nvSpPr>
          <p:spPr>
            <a:xfrm>
              <a:off x="5724128" y="1844824"/>
              <a:ext cx="144016" cy="144016"/>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600">
                <a:latin typeface="HGS創英角ｺﾞｼｯｸUB" pitchFamily="50" charset="-128"/>
                <a:ea typeface="HGS創英角ｺﾞｼｯｸUB" pitchFamily="50" charset="-128"/>
                <a:cs typeface="Times New Roman" pitchFamily="18" charset="0"/>
              </a:endParaRPr>
            </a:p>
          </p:txBody>
        </p:sp>
        <p:pic>
          <p:nvPicPr>
            <p:cNvPr id="20" name="Picture 8" descr="MCj04289690000[1]"/>
            <p:cNvPicPr>
              <a:picLocks noChangeAspect="1" noChangeArrowheads="1"/>
            </p:cNvPicPr>
            <p:nvPr/>
          </p:nvPicPr>
          <p:blipFill>
            <a:blip r:embed="rId2" cstate="print">
              <a:lum bright="-5000" contrast="59000"/>
            </a:blip>
            <a:srcRect/>
            <a:stretch>
              <a:fillRect/>
            </a:stretch>
          </p:blipFill>
          <p:spPr bwMode="auto">
            <a:xfrm>
              <a:off x="5868144" y="1628800"/>
              <a:ext cx="259922" cy="360040"/>
            </a:xfrm>
            <a:prstGeom prst="rect">
              <a:avLst/>
            </a:prstGeom>
            <a:noFill/>
            <a:ln w="9525">
              <a:noFill/>
              <a:miter lim="800000"/>
              <a:headEnd/>
              <a:tailEnd/>
            </a:ln>
          </p:spPr>
        </p:pic>
        <p:sp>
          <p:nvSpPr>
            <p:cNvPr id="21" name="円柱 20"/>
            <p:cNvSpPr/>
            <p:nvPr/>
          </p:nvSpPr>
          <p:spPr>
            <a:xfrm>
              <a:off x="6012160" y="1844824"/>
              <a:ext cx="144016" cy="144016"/>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600">
                <a:latin typeface="HGS創英角ｺﾞｼｯｸUB" pitchFamily="50" charset="-128"/>
                <a:ea typeface="HGS創英角ｺﾞｼｯｸUB" pitchFamily="50" charset="-128"/>
                <a:cs typeface="Times New Roman" pitchFamily="18" charset="0"/>
              </a:endParaRPr>
            </a:p>
          </p:txBody>
        </p:sp>
        <p:pic>
          <p:nvPicPr>
            <p:cNvPr id="22" name="Picture 8" descr="MCj04289690000[1]"/>
            <p:cNvPicPr>
              <a:picLocks noChangeAspect="1" noChangeArrowheads="1"/>
            </p:cNvPicPr>
            <p:nvPr/>
          </p:nvPicPr>
          <p:blipFill>
            <a:blip r:embed="rId2" cstate="print">
              <a:lum bright="-5000" contrast="59000"/>
            </a:blip>
            <a:srcRect/>
            <a:stretch>
              <a:fillRect/>
            </a:stretch>
          </p:blipFill>
          <p:spPr bwMode="auto">
            <a:xfrm>
              <a:off x="6156176" y="1628800"/>
              <a:ext cx="259922" cy="360040"/>
            </a:xfrm>
            <a:prstGeom prst="rect">
              <a:avLst/>
            </a:prstGeom>
            <a:noFill/>
            <a:ln w="9525">
              <a:noFill/>
              <a:miter lim="800000"/>
              <a:headEnd/>
              <a:tailEnd/>
            </a:ln>
          </p:spPr>
        </p:pic>
        <p:sp>
          <p:nvSpPr>
            <p:cNvPr id="23" name="円柱 22"/>
            <p:cNvSpPr/>
            <p:nvPr/>
          </p:nvSpPr>
          <p:spPr>
            <a:xfrm>
              <a:off x="6300192" y="1844824"/>
              <a:ext cx="144016" cy="144016"/>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600">
                <a:latin typeface="HGS創英角ｺﾞｼｯｸUB" pitchFamily="50" charset="-128"/>
                <a:ea typeface="HGS創英角ｺﾞｼｯｸUB" pitchFamily="50" charset="-128"/>
                <a:cs typeface="Times New Roman" pitchFamily="18" charset="0"/>
              </a:endParaRPr>
            </a:p>
          </p:txBody>
        </p:sp>
        <p:sp>
          <p:nvSpPr>
            <p:cNvPr id="24" name="正方形/長方形 23"/>
            <p:cNvSpPr/>
            <p:nvPr/>
          </p:nvSpPr>
          <p:spPr>
            <a:xfrm>
              <a:off x="5220072" y="1556792"/>
              <a:ext cx="1296144" cy="576064"/>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GS創英角ｺﾞｼｯｸUB" pitchFamily="50" charset="-128"/>
                <a:ea typeface="HGS創英角ｺﾞｼｯｸUB" pitchFamily="50" charset="-128"/>
                <a:cs typeface="Times New Roman" pitchFamily="18" charset="0"/>
              </a:endParaRPr>
            </a:p>
          </p:txBody>
        </p:sp>
      </p:grpSp>
      <p:sp>
        <p:nvSpPr>
          <p:cNvPr id="25" name="テキスト ボックス 24"/>
          <p:cNvSpPr txBox="1"/>
          <p:nvPr/>
        </p:nvSpPr>
        <p:spPr>
          <a:xfrm>
            <a:off x="5148064" y="2514382"/>
            <a:ext cx="648072" cy="338554"/>
          </a:xfrm>
          <a:prstGeom prst="rect">
            <a:avLst/>
          </a:prstGeom>
          <a:solidFill>
            <a:schemeClr val="bg1"/>
          </a:solidFill>
        </p:spPr>
        <p:txBody>
          <a:bodyPr wrap="square" rtlCol="0">
            <a:spAutoFit/>
          </a:bodyPr>
          <a:lstStyle/>
          <a:p>
            <a:r>
              <a:rPr lang="ja-JP" altLang="en-US" sz="1600" dirty="0" smtClean="0">
                <a:latin typeface="HGS創英角ｺﾞｼｯｸUB" pitchFamily="50" charset="-128"/>
                <a:ea typeface="HGS創英角ｺﾞｼｯｸUB" pitchFamily="50" charset="-128"/>
                <a:cs typeface="Times New Roman" pitchFamily="18" charset="0"/>
              </a:rPr>
              <a:t>貸出</a:t>
            </a:r>
            <a:endParaRPr kumimoji="1" lang="ja-JP" altLang="en-US" sz="1600" dirty="0">
              <a:latin typeface="HGS創英角ｺﾞｼｯｸUB" pitchFamily="50" charset="-128"/>
              <a:ea typeface="HGS創英角ｺﾞｼｯｸUB" pitchFamily="50" charset="-128"/>
              <a:cs typeface="Times New Roman" pitchFamily="18" charset="0"/>
            </a:endParaRPr>
          </a:p>
        </p:txBody>
      </p:sp>
      <p:sp>
        <p:nvSpPr>
          <p:cNvPr id="26" name="角丸四角形 25"/>
          <p:cNvSpPr/>
          <p:nvPr/>
        </p:nvSpPr>
        <p:spPr>
          <a:xfrm>
            <a:off x="2864768" y="1484784"/>
            <a:ext cx="6099720" cy="3888432"/>
          </a:xfrm>
          <a:prstGeom prst="roundRect">
            <a:avLst>
              <a:gd name="adj" fmla="val 4759"/>
            </a:avLst>
          </a:prstGeom>
          <a:noFill/>
          <a:ln>
            <a:solidFill>
              <a:schemeClr val="accent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HGS創英角ｺﾞｼｯｸUB" pitchFamily="50" charset="-128"/>
              <a:ea typeface="HGS創英角ｺﾞｼｯｸUB" pitchFamily="50" charset="-128"/>
            </a:endParaRPr>
          </a:p>
        </p:txBody>
      </p:sp>
      <p:sp>
        <p:nvSpPr>
          <p:cNvPr id="27" name="テキスト ボックス 26"/>
          <p:cNvSpPr txBox="1"/>
          <p:nvPr/>
        </p:nvSpPr>
        <p:spPr>
          <a:xfrm>
            <a:off x="4932040" y="980728"/>
            <a:ext cx="2339102" cy="523220"/>
          </a:xfrm>
          <a:prstGeom prst="rect">
            <a:avLst/>
          </a:prstGeom>
          <a:noFill/>
        </p:spPr>
        <p:txBody>
          <a:bodyPr wrap="none" rtlCol="0">
            <a:spAutoFit/>
          </a:bodyPr>
          <a:lstStyle/>
          <a:p>
            <a:r>
              <a:rPr kumimoji="1" lang="ja-JP" altLang="en-US" sz="2800" dirty="0" smtClean="0">
                <a:solidFill>
                  <a:schemeClr val="tx2">
                    <a:lumMod val="50000"/>
                  </a:schemeClr>
                </a:solidFill>
                <a:latin typeface="HGS創英角ｺﾞｼｯｸUB" pitchFamily="50" charset="-128"/>
                <a:ea typeface="HGS創英角ｺﾞｼｯｸUB" pitchFamily="50" charset="-128"/>
              </a:rPr>
              <a:t>研究クラウド</a:t>
            </a:r>
            <a:endParaRPr kumimoji="1" lang="ja-JP" altLang="en-US" sz="2800" dirty="0">
              <a:solidFill>
                <a:schemeClr val="tx2">
                  <a:lumMod val="50000"/>
                </a:schemeClr>
              </a:solidFill>
              <a:latin typeface="HGS創英角ｺﾞｼｯｸUB" pitchFamily="50" charset="-128"/>
              <a:ea typeface="HGS創英角ｺﾞｼｯｸUB" pitchFamily="50" charset="-128"/>
            </a:endParaRPr>
          </a:p>
        </p:txBody>
      </p:sp>
      <p:sp>
        <p:nvSpPr>
          <p:cNvPr id="28" name="正方形/長方形 27"/>
          <p:cNvSpPr/>
          <p:nvPr/>
        </p:nvSpPr>
        <p:spPr>
          <a:xfrm>
            <a:off x="5940152" y="2492896"/>
            <a:ext cx="2736304" cy="2088232"/>
          </a:xfrm>
          <a:prstGeom prst="rect">
            <a:avLst/>
          </a:prstGeom>
          <a:solidFill>
            <a:schemeClr val="bg1"/>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GS創英角ｺﾞｼｯｸUB" pitchFamily="50" charset="-128"/>
              <a:ea typeface="HGS創英角ｺﾞｼｯｸUB" pitchFamily="50" charset="-128"/>
              <a:cs typeface="Times New Roman" pitchFamily="18" charset="0"/>
            </a:endParaRPr>
          </a:p>
        </p:txBody>
      </p:sp>
      <p:pic>
        <p:nvPicPr>
          <p:cNvPr id="29" name="Picture 8" descr="MCj04289690000[1]"/>
          <p:cNvPicPr>
            <a:picLocks noChangeAspect="1" noChangeArrowheads="1"/>
          </p:cNvPicPr>
          <p:nvPr/>
        </p:nvPicPr>
        <p:blipFill>
          <a:blip r:embed="rId2" cstate="print"/>
          <a:srcRect/>
          <a:stretch>
            <a:fillRect/>
          </a:stretch>
        </p:blipFill>
        <p:spPr bwMode="auto">
          <a:xfrm>
            <a:off x="6124880" y="2682498"/>
            <a:ext cx="382952" cy="531877"/>
          </a:xfrm>
          <a:prstGeom prst="rect">
            <a:avLst/>
          </a:prstGeom>
          <a:noFill/>
          <a:ln w="9525">
            <a:noFill/>
            <a:miter lim="800000"/>
            <a:headEnd/>
            <a:tailEnd/>
          </a:ln>
        </p:spPr>
      </p:pic>
      <p:sp>
        <p:nvSpPr>
          <p:cNvPr id="30" name="円柱 29"/>
          <p:cNvSpPr/>
          <p:nvPr/>
        </p:nvSpPr>
        <p:spPr>
          <a:xfrm>
            <a:off x="6340904" y="3042538"/>
            <a:ext cx="144016" cy="180020"/>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600">
              <a:latin typeface="HGS創英角ｺﾞｼｯｸUB" pitchFamily="50" charset="-128"/>
              <a:ea typeface="HGS創英角ｺﾞｼｯｸUB" pitchFamily="50" charset="-128"/>
              <a:cs typeface="Times New Roman" pitchFamily="18" charset="0"/>
            </a:endParaRPr>
          </a:p>
        </p:txBody>
      </p:sp>
      <p:pic>
        <p:nvPicPr>
          <p:cNvPr id="31" name="Picture 8" descr="MCj04289690000[1]"/>
          <p:cNvPicPr>
            <a:picLocks noChangeAspect="1" noChangeArrowheads="1"/>
          </p:cNvPicPr>
          <p:nvPr/>
        </p:nvPicPr>
        <p:blipFill>
          <a:blip r:embed="rId2" cstate="print"/>
          <a:srcRect/>
          <a:stretch>
            <a:fillRect/>
          </a:stretch>
        </p:blipFill>
        <p:spPr bwMode="auto">
          <a:xfrm>
            <a:off x="6390000" y="2862518"/>
            <a:ext cx="382952" cy="531877"/>
          </a:xfrm>
          <a:prstGeom prst="rect">
            <a:avLst/>
          </a:prstGeom>
          <a:noFill/>
          <a:ln w="9525">
            <a:noFill/>
            <a:miter lim="800000"/>
            <a:headEnd/>
            <a:tailEnd/>
          </a:ln>
        </p:spPr>
      </p:pic>
      <p:sp>
        <p:nvSpPr>
          <p:cNvPr id="32" name="円柱 31"/>
          <p:cNvSpPr/>
          <p:nvPr/>
        </p:nvSpPr>
        <p:spPr>
          <a:xfrm>
            <a:off x="6606024" y="3222558"/>
            <a:ext cx="144016" cy="180020"/>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600">
              <a:latin typeface="HGS創英角ｺﾞｼｯｸUB" pitchFamily="50" charset="-128"/>
              <a:ea typeface="HGS創英角ｺﾞｼｯｸUB" pitchFamily="50" charset="-128"/>
              <a:cs typeface="Times New Roman" pitchFamily="18" charset="0"/>
            </a:endParaRPr>
          </a:p>
        </p:txBody>
      </p:sp>
      <p:pic>
        <p:nvPicPr>
          <p:cNvPr id="33" name="Picture 8" descr="MCj04289690000[1]"/>
          <p:cNvPicPr>
            <a:picLocks noChangeAspect="1" noChangeArrowheads="1"/>
          </p:cNvPicPr>
          <p:nvPr/>
        </p:nvPicPr>
        <p:blipFill>
          <a:blip r:embed="rId2" cstate="print"/>
          <a:srcRect/>
          <a:stretch>
            <a:fillRect/>
          </a:stretch>
        </p:blipFill>
        <p:spPr bwMode="auto">
          <a:xfrm>
            <a:off x="6700944" y="2754506"/>
            <a:ext cx="382952" cy="531877"/>
          </a:xfrm>
          <a:prstGeom prst="rect">
            <a:avLst/>
          </a:prstGeom>
          <a:noFill/>
          <a:ln w="9525">
            <a:noFill/>
            <a:miter lim="800000"/>
            <a:headEnd/>
            <a:tailEnd/>
          </a:ln>
        </p:spPr>
      </p:pic>
      <p:sp>
        <p:nvSpPr>
          <p:cNvPr id="34" name="円柱 33"/>
          <p:cNvSpPr/>
          <p:nvPr/>
        </p:nvSpPr>
        <p:spPr>
          <a:xfrm>
            <a:off x="6916968" y="3114546"/>
            <a:ext cx="144016" cy="180020"/>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600">
              <a:latin typeface="HGS創英角ｺﾞｼｯｸUB" pitchFamily="50" charset="-128"/>
              <a:ea typeface="HGS創英角ｺﾞｼｯｸUB" pitchFamily="50" charset="-128"/>
              <a:cs typeface="Times New Roman" pitchFamily="18" charset="0"/>
            </a:endParaRPr>
          </a:p>
        </p:txBody>
      </p:sp>
      <p:pic>
        <p:nvPicPr>
          <p:cNvPr id="35" name="Picture 8" descr="MCj04289690000[1]"/>
          <p:cNvPicPr>
            <a:picLocks noChangeAspect="1" noChangeArrowheads="1"/>
          </p:cNvPicPr>
          <p:nvPr/>
        </p:nvPicPr>
        <p:blipFill>
          <a:blip r:embed="rId2" cstate="print"/>
          <a:srcRect/>
          <a:stretch>
            <a:fillRect/>
          </a:stretch>
        </p:blipFill>
        <p:spPr bwMode="auto">
          <a:xfrm>
            <a:off x="6277280" y="3717032"/>
            <a:ext cx="382952" cy="531877"/>
          </a:xfrm>
          <a:prstGeom prst="rect">
            <a:avLst/>
          </a:prstGeom>
          <a:noFill/>
          <a:ln w="9525">
            <a:noFill/>
            <a:miter lim="800000"/>
            <a:headEnd/>
            <a:tailEnd/>
          </a:ln>
        </p:spPr>
      </p:pic>
      <p:sp>
        <p:nvSpPr>
          <p:cNvPr id="36" name="円柱 35"/>
          <p:cNvSpPr/>
          <p:nvPr/>
        </p:nvSpPr>
        <p:spPr>
          <a:xfrm>
            <a:off x="6493304" y="4077072"/>
            <a:ext cx="144016" cy="180020"/>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600">
              <a:latin typeface="HGS創英角ｺﾞｼｯｸUB" pitchFamily="50" charset="-128"/>
              <a:ea typeface="HGS創英角ｺﾞｼｯｸUB" pitchFamily="50" charset="-128"/>
              <a:cs typeface="Times New Roman" pitchFamily="18" charset="0"/>
            </a:endParaRPr>
          </a:p>
        </p:txBody>
      </p:sp>
      <p:pic>
        <p:nvPicPr>
          <p:cNvPr id="37" name="Picture 8" descr="MCj04289690000[1]"/>
          <p:cNvPicPr>
            <a:picLocks noChangeAspect="1" noChangeArrowheads="1"/>
          </p:cNvPicPr>
          <p:nvPr/>
        </p:nvPicPr>
        <p:blipFill>
          <a:blip r:embed="rId2" cstate="print"/>
          <a:srcRect/>
          <a:stretch>
            <a:fillRect/>
          </a:stretch>
        </p:blipFill>
        <p:spPr bwMode="auto">
          <a:xfrm>
            <a:off x="6542400" y="3897052"/>
            <a:ext cx="382952" cy="531877"/>
          </a:xfrm>
          <a:prstGeom prst="rect">
            <a:avLst/>
          </a:prstGeom>
          <a:noFill/>
          <a:ln w="9525">
            <a:noFill/>
            <a:miter lim="800000"/>
            <a:headEnd/>
            <a:tailEnd/>
          </a:ln>
        </p:spPr>
      </p:pic>
      <p:sp>
        <p:nvSpPr>
          <p:cNvPr id="38" name="円柱 37"/>
          <p:cNvSpPr/>
          <p:nvPr/>
        </p:nvSpPr>
        <p:spPr>
          <a:xfrm>
            <a:off x="6758424" y="4257092"/>
            <a:ext cx="144016" cy="180020"/>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600">
              <a:latin typeface="HGS創英角ｺﾞｼｯｸUB" pitchFamily="50" charset="-128"/>
              <a:ea typeface="HGS創英角ｺﾞｼｯｸUB" pitchFamily="50" charset="-128"/>
              <a:cs typeface="Times New Roman" pitchFamily="18" charset="0"/>
            </a:endParaRPr>
          </a:p>
        </p:txBody>
      </p:sp>
      <p:pic>
        <p:nvPicPr>
          <p:cNvPr id="39" name="Picture 8" descr="MCj04289690000[1]"/>
          <p:cNvPicPr>
            <a:picLocks noChangeAspect="1" noChangeArrowheads="1"/>
          </p:cNvPicPr>
          <p:nvPr/>
        </p:nvPicPr>
        <p:blipFill>
          <a:blip r:embed="rId2" cstate="print"/>
          <a:srcRect/>
          <a:stretch>
            <a:fillRect/>
          </a:stretch>
        </p:blipFill>
        <p:spPr bwMode="auto">
          <a:xfrm>
            <a:off x="6853344" y="3789040"/>
            <a:ext cx="382952" cy="531877"/>
          </a:xfrm>
          <a:prstGeom prst="rect">
            <a:avLst/>
          </a:prstGeom>
          <a:noFill/>
          <a:ln w="9525">
            <a:noFill/>
            <a:miter lim="800000"/>
            <a:headEnd/>
            <a:tailEnd/>
          </a:ln>
        </p:spPr>
      </p:pic>
      <p:sp>
        <p:nvSpPr>
          <p:cNvPr id="40" name="円柱 39"/>
          <p:cNvSpPr/>
          <p:nvPr/>
        </p:nvSpPr>
        <p:spPr>
          <a:xfrm>
            <a:off x="7069368" y="4149080"/>
            <a:ext cx="144016" cy="180020"/>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600">
              <a:latin typeface="HGS創英角ｺﾞｼｯｸUB" pitchFamily="50" charset="-128"/>
              <a:ea typeface="HGS創英角ｺﾞｼｯｸUB" pitchFamily="50" charset="-128"/>
              <a:cs typeface="Times New Roman" pitchFamily="18" charset="0"/>
            </a:endParaRPr>
          </a:p>
        </p:txBody>
      </p:sp>
      <p:pic>
        <p:nvPicPr>
          <p:cNvPr id="41" name="Picture 8" descr="MCj04289690000[1]"/>
          <p:cNvPicPr>
            <a:picLocks noChangeAspect="1" noChangeArrowheads="1"/>
          </p:cNvPicPr>
          <p:nvPr/>
        </p:nvPicPr>
        <p:blipFill>
          <a:blip r:embed="rId2" cstate="print"/>
          <a:srcRect/>
          <a:stretch>
            <a:fillRect/>
          </a:stretch>
        </p:blipFill>
        <p:spPr bwMode="auto">
          <a:xfrm>
            <a:off x="7287344" y="3645024"/>
            <a:ext cx="382952" cy="531877"/>
          </a:xfrm>
          <a:prstGeom prst="rect">
            <a:avLst/>
          </a:prstGeom>
          <a:noFill/>
          <a:ln w="9525">
            <a:noFill/>
            <a:miter lim="800000"/>
            <a:headEnd/>
            <a:tailEnd/>
          </a:ln>
        </p:spPr>
      </p:pic>
      <p:sp>
        <p:nvSpPr>
          <p:cNvPr id="42" name="円柱 41"/>
          <p:cNvSpPr/>
          <p:nvPr/>
        </p:nvSpPr>
        <p:spPr>
          <a:xfrm>
            <a:off x="7503368" y="4005064"/>
            <a:ext cx="144016" cy="180020"/>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600">
              <a:latin typeface="HGS創英角ｺﾞｼｯｸUB" pitchFamily="50" charset="-128"/>
              <a:ea typeface="HGS創英角ｺﾞｼｯｸUB" pitchFamily="50" charset="-128"/>
              <a:cs typeface="Times New Roman" pitchFamily="18" charset="0"/>
            </a:endParaRPr>
          </a:p>
        </p:txBody>
      </p:sp>
      <p:pic>
        <p:nvPicPr>
          <p:cNvPr id="43" name="Picture 8" descr="MCj04289690000[1]"/>
          <p:cNvPicPr>
            <a:picLocks noChangeAspect="1" noChangeArrowheads="1"/>
          </p:cNvPicPr>
          <p:nvPr/>
        </p:nvPicPr>
        <p:blipFill>
          <a:blip r:embed="rId2" cstate="print"/>
          <a:srcRect/>
          <a:stretch>
            <a:fillRect/>
          </a:stretch>
        </p:blipFill>
        <p:spPr bwMode="auto">
          <a:xfrm>
            <a:off x="7552464" y="3825044"/>
            <a:ext cx="382952" cy="531877"/>
          </a:xfrm>
          <a:prstGeom prst="rect">
            <a:avLst/>
          </a:prstGeom>
          <a:noFill/>
          <a:ln w="9525">
            <a:noFill/>
            <a:miter lim="800000"/>
            <a:headEnd/>
            <a:tailEnd/>
          </a:ln>
        </p:spPr>
      </p:pic>
      <p:sp>
        <p:nvSpPr>
          <p:cNvPr id="44" name="円柱 43"/>
          <p:cNvSpPr/>
          <p:nvPr/>
        </p:nvSpPr>
        <p:spPr>
          <a:xfrm>
            <a:off x="7768488" y="4185084"/>
            <a:ext cx="144016" cy="180020"/>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600">
              <a:latin typeface="HGS創英角ｺﾞｼｯｸUB" pitchFamily="50" charset="-128"/>
              <a:ea typeface="HGS創英角ｺﾞｼｯｸUB" pitchFamily="50" charset="-128"/>
              <a:cs typeface="Times New Roman" pitchFamily="18" charset="0"/>
            </a:endParaRPr>
          </a:p>
        </p:txBody>
      </p:sp>
      <p:pic>
        <p:nvPicPr>
          <p:cNvPr id="45" name="Picture 8" descr="MCj04289690000[1]"/>
          <p:cNvPicPr>
            <a:picLocks noChangeAspect="1" noChangeArrowheads="1"/>
          </p:cNvPicPr>
          <p:nvPr/>
        </p:nvPicPr>
        <p:blipFill>
          <a:blip r:embed="rId2" cstate="print"/>
          <a:srcRect/>
          <a:stretch>
            <a:fillRect/>
          </a:stretch>
        </p:blipFill>
        <p:spPr bwMode="auto">
          <a:xfrm>
            <a:off x="7863408" y="3717032"/>
            <a:ext cx="382952" cy="531877"/>
          </a:xfrm>
          <a:prstGeom prst="rect">
            <a:avLst/>
          </a:prstGeom>
          <a:noFill/>
          <a:ln w="9525">
            <a:noFill/>
            <a:miter lim="800000"/>
            <a:headEnd/>
            <a:tailEnd/>
          </a:ln>
        </p:spPr>
      </p:pic>
      <p:sp>
        <p:nvSpPr>
          <p:cNvPr id="46" name="円柱 45"/>
          <p:cNvSpPr/>
          <p:nvPr/>
        </p:nvSpPr>
        <p:spPr>
          <a:xfrm>
            <a:off x="8079432" y="4077072"/>
            <a:ext cx="144016" cy="180020"/>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600">
              <a:latin typeface="HGS創英角ｺﾞｼｯｸUB" pitchFamily="50" charset="-128"/>
              <a:ea typeface="HGS創英角ｺﾞｼｯｸUB" pitchFamily="50" charset="-128"/>
              <a:cs typeface="Times New Roman" pitchFamily="18" charset="0"/>
            </a:endParaRPr>
          </a:p>
        </p:txBody>
      </p:sp>
      <p:pic>
        <p:nvPicPr>
          <p:cNvPr id="47" name="Picture 8" descr="MCj04289690000[1]"/>
          <p:cNvPicPr>
            <a:picLocks noChangeAspect="1" noChangeArrowheads="1"/>
          </p:cNvPicPr>
          <p:nvPr/>
        </p:nvPicPr>
        <p:blipFill>
          <a:blip r:embed="rId2" cstate="print"/>
          <a:srcRect/>
          <a:stretch>
            <a:fillRect/>
          </a:stretch>
        </p:blipFill>
        <p:spPr bwMode="auto">
          <a:xfrm>
            <a:off x="7359352" y="2708920"/>
            <a:ext cx="382952" cy="531877"/>
          </a:xfrm>
          <a:prstGeom prst="rect">
            <a:avLst/>
          </a:prstGeom>
          <a:noFill/>
          <a:ln w="9525">
            <a:noFill/>
            <a:miter lim="800000"/>
            <a:headEnd/>
            <a:tailEnd/>
          </a:ln>
        </p:spPr>
      </p:pic>
      <p:sp>
        <p:nvSpPr>
          <p:cNvPr id="48" name="円柱 47"/>
          <p:cNvSpPr/>
          <p:nvPr/>
        </p:nvSpPr>
        <p:spPr>
          <a:xfrm>
            <a:off x="7575376" y="3068960"/>
            <a:ext cx="144016" cy="180020"/>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600">
              <a:latin typeface="HGS創英角ｺﾞｼｯｸUB" pitchFamily="50" charset="-128"/>
              <a:ea typeface="HGS創英角ｺﾞｼｯｸUB" pitchFamily="50" charset="-128"/>
              <a:cs typeface="Times New Roman" pitchFamily="18" charset="0"/>
            </a:endParaRPr>
          </a:p>
        </p:txBody>
      </p:sp>
      <p:pic>
        <p:nvPicPr>
          <p:cNvPr id="49" name="Picture 8" descr="MCj04289690000[1]"/>
          <p:cNvPicPr>
            <a:picLocks noChangeAspect="1" noChangeArrowheads="1"/>
          </p:cNvPicPr>
          <p:nvPr/>
        </p:nvPicPr>
        <p:blipFill>
          <a:blip r:embed="rId2" cstate="print"/>
          <a:srcRect/>
          <a:stretch>
            <a:fillRect/>
          </a:stretch>
        </p:blipFill>
        <p:spPr bwMode="auto">
          <a:xfrm>
            <a:off x="7624472" y="2888940"/>
            <a:ext cx="382952" cy="531877"/>
          </a:xfrm>
          <a:prstGeom prst="rect">
            <a:avLst/>
          </a:prstGeom>
          <a:noFill/>
          <a:ln w="9525">
            <a:noFill/>
            <a:miter lim="800000"/>
            <a:headEnd/>
            <a:tailEnd/>
          </a:ln>
        </p:spPr>
      </p:pic>
      <p:sp>
        <p:nvSpPr>
          <p:cNvPr id="50" name="円柱 49"/>
          <p:cNvSpPr/>
          <p:nvPr/>
        </p:nvSpPr>
        <p:spPr>
          <a:xfrm>
            <a:off x="7840496" y="3248980"/>
            <a:ext cx="144016" cy="180020"/>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600">
              <a:latin typeface="HGS創英角ｺﾞｼｯｸUB" pitchFamily="50" charset="-128"/>
              <a:ea typeface="HGS創英角ｺﾞｼｯｸUB" pitchFamily="50" charset="-128"/>
              <a:cs typeface="Times New Roman" pitchFamily="18" charset="0"/>
            </a:endParaRPr>
          </a:p>
        </p:txBody>
      </p:sp>
      <p:pic>
        <p:nvPicPr>
          <p:cNvPr id="51" name="Picture 8" descr="MCj04289690000[1]"/>
          <p:cNvPicPr>
            <a:picLocks noChangeAspect="1" noChangeArrowheads="1"/>
          </p:cNvPicPr>
          <p:nvPr/>
        </p:nvPicPr>
        <p:blipFill>
          <a:blip r:embed="rId2" cstate="print"/>
          <a:srcRect/>
          <a:stretch>
            <a:fillRect/>
          </a:stretch>
        </p:blipFill>
        <p:spPr bwMode="auto">
          <a:xfrm>
            <a:off x="7935416" y="2780928"/>
            <a:ext cx="382952" cy="531877"/>
          </a:xfrm>
          <a:prstGeom prst="rect">
            <a:avLst/>
          </a:prstGeom>
          <a:noFill/>
          <a:ln w="9525">
            <a:noFill/>
            <a:miter lim="800000"/>
            <a:headEnd/>
            <a:tailEnd/>
          </a:ln>
        </p:spPr>
      </p:pic>
      <p:sp>
        <p:nvSpPr>
          <p:cNvPr id="52" name="円柱 51"/>
          <p:cNvSpPr/>
          <p:nvPr/>
        </p:nvSpPr>
        <p:spPr>
          <a:xfrm>
            <a:off x="8151440" y="3140968"/>
            <a:ext cx="144016" cy="180020"/>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600">
              <a:latin typeface="HGS創英角ｺﾞｼｯｸUB" pitchFamily="50" charset="-128"/>
              <a:ea typeface="HGS創英角ｺﾞｼｯｸUB" pitchFamily="50" charset="-128"/>
              <a:cs typeface="Times New Roman" pitchFamily="18" charset="0"/>
            </a:endParaRPr>
          </a:p>
        </p:txBody>
      </p:sp>
      <p:pic>
        <p:nvPicPr>
          <p:cNvPr id="53" name="Picture 8" descr="MCj04289690000[1]"/>
          <p:cNvPicPr>
            <a:picLocks noChangeAspect="1" noChangeArrowheads="1"/>
          </p:cNvPicPr>
          <p:nvPr/>
        </p:nvPicPr>
        <p:blipFill>
          <a:blip r:embed="rId2" cstate="print"/>
          <a:srcRect/>
          <a:stretch>
            <a:fillRect/>
          </a:stretch>
        </p:blipFill>
        <p:spPr bwMode="auto">
          <a:xfrm>
            <a:off x="827584" y="2636912"/>
            <a:ext cx="382952" cy="531877"/>
          </a:xfrm>
          <a:prstGeom prst="rect">
            <a:avLst/>
          </a:prstGeom>
          <a:noFill/>
          <a:ln w="9525">
            <a:noFill/>
            <a:miter lim="800000"/>
            <a:headEnd/>
            <a:tailEnd/>
          </a:ln>
        </p:spPr>
      </p:pic>
      <p:sp>
        <p:nvSpPr>
          <p:cNvPr id="54" name="円柱 53"/>
          <p:cNvSpPr/>
          <p:nvPr/>
        </p:nvSpPr>
        <p:spPr>
          <a:xfrm>
            <a:off x="1043608" y="2996952"/>
            <a:ext cx="144016" cy="180020"/>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600">
              <a:latin typeface="HGS創英角ｺﾞｼｯｸUB" pitchFamily="50" charset="-128"/>
              <a:ea typeface="HGS創英角ｺﾞｼｯｸUB" pitchFamily="50" charset="-128"/>
              <a:cs typeface="Times New Roman" pitchFamily="18" charset="0"/>
            </a:endParaRPr>
          </a:p>
        </p:txBody>
      </p:sp>
      <p:pic>
        <p:nvPicPr>
          <p:cNvPr id="55" name="Picture 8" descr="MCj04289690000[1]"/>
          <p:cNvPicPr>
            <a:picLocks noChangeAspect="1" noChangeArrowheads="1"/>
          </p:cNvPicPr>
          <p:nvPr/>
        </p:nvPicPr>
        <p:blipFill>
          <a:blip r:embed="rId2" cstate="print"/>
          <a:srcRect/>
          <a:stretch>
            <a:fillRect/>
          </a:stretch>
        </p:blipFill>
        <p:spPr bwMode="auto">
          <a:xfrm>
            <a:off x="1475656" y="2636912"/>
            <a:ext cx="382952" cy="531877"/>
          </a:xfrm>
          <a:prstGeom prst="rect">
            <a:avLst/>
          </a:prstGeom>
          <a:noFill/>
          <a:ln w="9525">
            <a:noFill/>
            <a:miter lim="800000"/>
            <a:headEnd/>
            <a:tailEnd/>
          </a:ln>
        </p:spPr>
      </p:pic>
      <p:sp>
        <p:nvSpPr>
          <p:cNvPr id="56" name="円柱 55"/>
          <p:cNvSpPr/>
          <p:nvPr/>
        </p:nvSpPr>
        <p:spPr>
          <a:xfrm>
            <a:off x="1691680" y="2996952"/>
            <a:ext cx="144016" cy="180020"/>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600">
              <a:latin typeface="HGS創英角ｺﾞｼｯｸUB" pitchFamily="50" charset="-128"/>
              <a:ea typeface="HGS創英角ｺﾞｼｯｸUB" pitchFamily="50" charset="-128"/>
              <a:cs typeface="Times New Roman" pitchFamily="18" charset="0"/>
            </a:endParaRPr>
          </a:p>
        </p:txBody>
      </p:sp>
      <p:sp>
        <p:nvSpPr>
          <p:cNvPr id="57" name="正方形/長方形 56"/>
          <p:cNvSpPr/>
          <p:nvPr/>
        </p:nvSpPr>
        <p:spPr>
          <a:xfrm>
            <a:off x="611560" y="2492896"/>
            <a:ext cx="1584176" cy="864096"/>
          </a:xfrm>
          <a:prstGeom prst="rect">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GS創英角ｺﾞｼｯｸUB" pitchFamily="50" charset="-128"/>
              <a:ea typeface="HGS創英角ｺﾞｼｯｸUB" pitchFamily="50" charset="-128"/>
              <a:cs typeface="Times New Roman" pitchFamily="18" charset="0"/>
            </a:endParaRPr>
          </a:p>
        </p:txBody>
      </p:sp>
      <p:cxnSp>
        <p:nvCxnSpPr>
          <p:cNvPr id="58" name="直線矢印コネクタ 57"/>
          <p:cNvCxnSpPr/>
          <p:nvPr/>
        </p:nvCxnSpPr>
        <p:spPr>
          <a:xfrm flipH="1">
            <a:off x="4932040" y="2924944"/>
            <a:ext cx="1008112" cy="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59" name="直線矢印コネクタ 58"/>
          <p:cNvCxnSpPr/>
          <p:nvPr/>
        </p:nvCxnSpPr>
        <p:spPr>
          <a:xfrm>
            <a:off x="4932040" y="4149080"/>
            <a:ext cx="1008112" cy="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60" name="角丸四角形 59"/>
          <p:cNvSpPr/>
          <p:nvPr/>
        </p:nvSpPr>
        <p:spPr>
          <a:xfrm>
            <a:off x="251520" y="1484784"/>
            <a:ext cx="2376264" cy="3888432"/>
          </a:xfrm>
          <a:prstGeom prst="roundRect">
            <a:avLst>
              <a:gd name="adj" fmla="val 9798"/>
            </a:avLst>
          </a:prstGeom>
          <a:noFill/>
          <a:ln>
            <a:solidFill>
              <a:schemeClr val="accent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HGS創英角ｺﾞｼｯｸUB" pitchFamily="50" charset="-128"/>
              <a:ea typeface="HGS創英角ｺﾞｼｯｸUB" pitchFamily="50" charset="-128"/>
            </a:endParaRPr>
          </a:p>
        </p:txBody>
      </p:sp>
      <p:pic>
        <p:nvPicPr>
          <p:cNvPr id="61" name="Picture 8" descr="MCj04289690000[1]"/>
          <p:cNvPicPr>
            <a:picLocks noChangeAspect="1" noChangeArrowheads="1"/>
          </p:cNvPicPr>
          <p:nvPr/>
        </p:nvPicPr>
        <p:blipFill>
          <a:blip r:embed="rId2" cstate="print"/>
          <a:srcRect/>
          <a:stretch>
            <a:fillRect/>
          </a:stretch>
        </p:blipFill>
        <p:spPr bwMode="auto">
          <a:xfrm>
            <a:off x="827584" y="3933056"/>
            <a:ext cx="382952" cy="531877"/>
          </a:xfrm>
          <a:prstGeom prst="rect">
            <a:avLst/>
          </a:prstGeom>
          <a:noFill/>
          <a:ln w="9525">
            <a:noFill/>
            <a:miter lim="800000"/>
            <a:headEnd/>
            <a:tailEnd/>
          </a:ln>
        </p:spPr>
      </p:pic>
      <p:sp>
        <p:nvSpPr>
          <p:cNvPr id="62" name="円柱 61"/>
          <p:cNvSpPr/>
          <p:nvPr/>
        </p:nvSpPr>
        <p:spPr>
          <a:xfrm>
            <a:off x="1043608" y="4293096"/>
            <a:ext cx="144016" cy="180020"/>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600">
              <a:latin typeface="HGS創英角ｺﾞｼｯｸUB" pitchFamily="50" charset="-128"/>
              <a:ea typeface="HGS創英角ｺﾞｼｯｸUB" pitchFamily="50" charset="-128"/>
              <a:cs typeface="Times New Roman" pitchFamily="18" charset="0"/>
            </a:endParaRPr>
          </a:p>
        </p:txBody>
      </p:sp>
      <p:pic>
        <p:nvPicPr>
          <p:cNvPr id="63" name="Picture 8" descr="MCj04289690000[1]"/>
          <p:cNvPicPr>
            <a:picLocks noChangeAspect="1" noChangeArrowheads="1"/>
          </p:cNvPicPr>
          <p:nvPr/>
        </p:nvPicPr>
        <p:blipFill>
          <a:blip r:embed="rId2" cstate="print"/>
          <a:srcRect/>
          <a:stretch>
            <a:fillRect/>
          </a:stretch>
        </p:blipFill>
        <p:spPr bwMode="auto">
          <a:xfrm>
            <a:off x="1475656" y="3933056"/>
            <a:ext cx="382952" cy="531877"/>
          </a:xfrm>
          <a:prstGeom prst="rect">
            <a:avLst/>
          </a:prstGeom>
          <a:noFill/>
          <a:ln w="9525">
            <a:noFill/>
            <a:miter lim="800000"/>
            <a:headEnd/>
            <a:tailEnd/>
          </a:ln>
        </p:spPr>
      </p:pic>
      <p:sp>
        <p:nvSpPr>
          <p:cNvPr id="64" name="円柱 63"/>
          <p:cNvSpPr/>
          <p:nvPr/>
        </p:nvSpPr>
        <p:spPr>
          <a:xfrm>
            <a:off x="1691680" y="4293096"/>
            <a:ext cx="144016" cy="180020"/>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600">
              <a:latin typeface="HGS創英角ｺﾞｼｯｸUB" pitchFamily="50" charset="-128"/>
              <a:ea typeface="HGS創英角ｺﾞｼｯｸUB" pitchFamily="50" charset="-128"/>
              <a:cs typeface="Times New Roman" pitchFamily="18" charset="0"/>
            </a:endParaRPr>
          </a:p>
        </p:txBody>
      </p:sp>
      <p:sp>
        <p:nvSpPr>
          <p:cNvPr id="65" name="正方形/長方形 64"/>
          <p:cNvSpPr/>
          <p:nvPr/>
        </p:nvSpPr>
        <p:spPr>
          <a:xfrm>
            <a:off x="611560" y="3789040"/>
            <a:ext cx="1584176" cy="864096"/>
          </a:xfrm>
          <a:prstGeom prst="rect">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GS創英角ｺﾞｼｯｸUB" pitchFamily="50" charset="-128"/>
              <a:ea typeface="HGS創英角ｺﾞｼｯｸUB" pitchFamily="50" charset="-128"/>
              <a:cs typeface="Times New Roman" pitchFamily="18" charset="0"/>
            </a:endParaRPr>
          </a:p>
        </p:txBody>
      </p:sp>
      <p:sp>
        <p:nvSpPr>
          <p:cNvPr id="66" name="テキスト ボックス 65"/>
          <p:cNvSpPr txBox="1"/>
          <p:nvPr/>
        </p:nvSpPr>
        <p:spPr>
          <a:xfrm>
            <a:off x="5148064" y="3738518"/>
            <a:ext cx="648072" cy="338554"/>
          </a:xfrm>
          <a:prstGeom prst="rect">
            <a:avLst/>
          </a:prstGeom>
          <a:solidFill>
            <a:schemeClr val="bg1"/>
          </a:solidFill>
        </p:spPr>
        <p:txBody>
          <a:bodyPr wrap="square" rtlCol="0">
            <a:spAutoFit/>
          </a:bodyPr>
          <a:lstStyle/>
          <a:p>
            <a:r>
              <a:rPr kumimoji="1" lang="ja-JP" altLang="en-US" sz="1600" dirty="0" smtClean="0">
                <a:latin typeface="HGS創英角ｺﾞｼｯｸUB" pitchFamily="50" charset="-128"/>
                <a:ea typeface="HGS創英角ｺﾞｼｯｸUB" pitchFamily="50" charset="-128"/>
                <a:cs typeface="Times New Roman" pitchFamily="18" charset="0"/>
              </a:rPr>
              <a:t>返却</a:t>
            </a:r>
            <a:endParaRPr kumimoji="1" lang="ja-JP" altLang="en-US" sz="1600" dirty="0">
              <a:latin typeface="HGS創英角ｺﾞｼｯｸUB" pitchFamily="50" charset="-128"/>
              <a:ea typeface="HGS創英角ｺﾞｼｯｸUB" pitchFamily="50" charset="-128"/>
              <a:cs typeface="Times New Roman" pitchFamily="18" charset="0"/>
            </a:endParaRPr>
          </a:p>
        </p:txBody>
      </p:sp>
      <p:sp>
        <p:nvSpPr>
          <p:cNvPr id="67" name="テキスト ボックス 66"/>
          <p:cNvSpPr txBox="1"/>
          <p:nvPr/>
        </p:nvSpPr>
        <p:spPr>
          <a:xfrm>
            <a:off x="395536" y="980728"/>
            <a:ext cx="2339102" cy="523220"/>
          </a:xfrm>
          <a:prstGeom prst="rect">
            <a:avLst/>
          </a:prstGeom>
          <a:noFill/>
        </p:spPr>
        <p:txBody>
          <a:bodyPr wrap="none" rtlCol="0">
            <a:spAutoFit/>
          </a:bodyPr>
          <a:lstStyle/>
          <a:p>
            <a:r>
              <a:rPr kumimoji="1" lang="ja-JP" altLang="en-US" sz="2800" dirty="0" smtClean="0">
                <a:solidFill>
                  <a:schemeClr val="tx2">
                    <a:lumMod val="50000"/>
                  </a:schemeClr>
                </a:solidFill>
                <a:latin typeface="HGS創英角ｺﾞｼｯｸUB" pitchFamily="50" charset="-128"/>
                <a:ea typeface="HGS創英角ｺﾞｼｯｸUB" pitchFamily="50" charset="-128"/>
              </a:rPr>
              <a:t>既存クラスタ</a:t>
            </a:r>
            <a:endParaRPr kumimoji="1" lang="ja-JP" altLang="en-US" sz="2800" dirty="0">
              <a:solidFill>
                <a:schemeClr val="tx2">
                  <a:lumMod val="50000"/>
                </a:schemeClr>
              </a:solidFill>
              <a:latin typeface="HGS創英角ｺﾞｼｯｸUB" pitchFamily="50" charset="-128"/>
              <a:ea typeface="HGS創英角ｺﾞｼｯｸUB" pitchFamily="50" charset="-128"/>
            </a:endParaRPr>
          </a:p>
        </p:txBody>
      </p:sp>
      <p:cxnSp>
        <p:nvCxnSpPr>
          <p:cNvPr id="68" name="直線コネクタ 67"/>
          <p:cNvCxnSpPr>
            <a:stCxn id="57" idx="3"/>
            <a:endCxn id="24" idx="1"/>
          </p:cNvCxnSpPr>
          <p:nvPr/>
        </p:nvCxnSpPr>
        <p:spPr>
          <a:xfrm>
            <a:off x="2195736" y="2924944"/>
            <a:ext cx="1080120" cy="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69" name="直線コネクタ 68"/>
          <p:cNvCxnSpPr/>
          <p:nvPr/>
        </p:nvCxnSpPr>
        <p:spPr>
          <a:xfrm>
            <a:off x="2195736" y="4221088"/>
            <a:ext cx="1080120"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70" name="テキスト ボックス 69"/>
          <p:cNvSpPr txBox="1"/>
          <p:nvPr/>
        </p:nvSpPr>
        <p:spPr>
          <a:xfrm>
            <a:off x="5941158" y="4581128"/>
            <a:ext cx="3057247" cy="523220"/>
          </a:xfrm>
          <a:prstGeom prst="rect">
            <a:avLst/>
          </a:prstGeom>
          <a:noFill/>
        </p:spPr>
        <p:txBody>
          <a:bodyPr wrap="none" rtlCol="0">
            <a:spAutoFit/>
          </a:bodyPr>
          <a:lstStyle/>
          <a:p>
            <a:r>
              <a:rPr kumimoji="1" lang="ja-JP" altLang="en-US" sz="2800" dirty="0" smtClean="0">
                <a:solidFill>
                  <a:schemeClr val="accent1">
                    <a:lumMod val="75000"/>
                  </a:schemeClr>
                </a:solidFill>
                <a:latin typeface="HGS創英角ｺﾞｼｯｸUB" pitchFamily="50" charset="-128"/>
                <a:ea typeface="HGS創英角ｺﾞｼｯｸUB" pitchFamily="50" charset="-128"/>
              </a:rPr>
              <a:t>物理マシンプール</a:t>
            </a:r>
            <a:endParaRPr kumimoji="1" lang="ja-JP" altLang="en-US" sz="2800" dirty="0">
              <a:solidFill>
                <a:schemeClr val="accent1">
                  <a:lumMod val="75000"/>
                </a:schemeClr>
              </a:solidFill>
              <a:latin typeface="HGS創英角ｺﾞｼｯｸUB" pitchFamily="50" charset="-128"/>
              <a:ea typeface="HGS創英角ｺﾞｼｯｸUB" pitchFamily="50" charset="-128"/>
            </a:endParaRPr>
          </a:p>
        </p:txBody>
      </p:sp>
      <p:sp>
        <p:nvSpPr>
          <p:cNvPr id="71" name="左右矢印 70"/>
          <p:cNvSpPr/>
          <p:nvPr/>
        </p:nvSpPr>
        <p:spPr>
          <a:xfrm>
            <a:off x="2987824" y="1700808"/>
            <a:ext cx="2232248" cy="864096"/>
          </a:xfrm>
          <a:prstGeom prst="leftRightArrow">
            <a:avLst>
              <a:gd name="adj1" fmla="val 50000"/>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smtClean="0">
                <a:latin typeface="HGS創英角ｺﾞｼｯｸUB" pitchFamily="50" charset="-128"/>
                <a:ea typeface="HGS創英角ｺﾞｼｯｸUB" pitchFamily="50" charset="-128"/>
              </a:rPr>
              <a:t>グニー </a:t>
            </a:r>
            <a:r>
              <a:rPr kumimoji="1" lang="en-US" altLang="ja-JP" sz="1400" dirty="0" smtClean="0">
                <a:latin typeface="HGS創英角ｺﾞｼｯｸUB" pitchFamily="50" charset="-128"/>
                <a:ea typeface="HGS創英角ｺﾞｼｯｸUB" pitchFamily="50" charset="-128"/>
              </a:rPr>
              <a:t>(</a:t>
            </a:r>
            <a:r>
              <a:rPr kumimoji="1" lang="en-US" altLang="ja-JP" sz="1400" dirty="0" err="1" smtClean="0">
                <a:latin typeface="HGS創英角ｺﾞｼｯｸUB" pitchFamily="50" charset="-128"/>
                <a:ea typeface="HGS創英角ｺﾞｼｯｸUB" pitchFamily="50" charset="-128"/>
              </a:rPr>
              <a:t>gunniii</a:t>
            </a:r>
            <a:r>
              <a:rPr kumimoji="1" lang="en-US" altLang="ja-JP" sz="1400" dirty="0" smtClean="0">
                <a:latin typeface="HGS創英角ｺﾞｼｯｸUB" pitchFamily="50" charset="-128"/>
                <a:ea typeface="HGS創英角ｺﾞｼｯｸUB" pitchFamily="50" charset="-128"/>
              </a:rPr>
              <a:t>)</a:t>
            </a:r>
          </a:p>
          <a:p>
            <a:pPr algn="ctr"/>
            <a:r>
              <a:rPr kumimoji="1" lang="ja-JP" altLang="en-US" sz="1400" dirty="0" err="1" smtClean="0">
                <a:latin typeface="HGS創英角ｺﾞｼｯｸUB" pitchFamily="50" charset="-128"/>
                <a:ea typeface="HGS創英角ｺﾞｼｯｸUB" pitchFamily="50" charset="-128"/>
              </a:rPr>
              <a:t>っと</a:t>
            </a:r>
            <a:r>
              <a:rPr kumimoji="1" lang="ja-JP" altLang="en-US" sz="1400" dirty="0" smtClean="0">
                <a:latin typeface="HGS創英角ｺﾞｼｯｸUB" pitchFamily="50" charset="-128"/>
                <a:ea typeface="HGS創英角ｺﾞｼｯｸUB" pitchFamily="50" charset="-128"/>
              </a:rPr>
              <a:t>伸縮</a:t>
            </a:r>
            <a:endParaRPr kumimoji="1" lang="ja-JP" altLang="en-US" sz="1400" dirty="0">
              <a:latin typeface="HGS創英角ｺﾞｼｯｸUB" pitchFamily="50" charset="-128"/>
              <a:ea typeface="HGS創英角ｺﾞｼｯｸUB" pitchFamily="50" charset="-128"/>
            </a:endParaRPr>
          </a:p>
        </p:txBody>
      </p:sp>
      <p:sp>
        <p:nvSpPr>
          <p:cNvPr id="72" name="テキスト ボックス 71"/>
          <p:cNvSpPr txBox="1"/>
          <p:nvPr/>
        </p:nvSpPr>
        <p:spPr>
          <a:xfrm>
            <a:off x="3563888" y="3193812"/>
            <a:ext cx="1296144" cy="523220"/>
          </a:xfrm>
          <a:prstGeom prst="rect">
            <a:avLst/>
          </a:prstGeom>
          <a:noFill/>
        </p:spPr>
        <p:txBody>
          <a:bodyPr wrap="square" rtlCol="0">
            <a:spAutoFit/>
          </a:bodyPr>
          <a:lstStyle/>
          <a:p>
            <a:r>
              <a:rPr lang="ja-JP" altLang="en-US" sz="1400" dirty="0" smtClean="0">
                <a:solidFill>
                  <a:schemeClr val="accent1">
                    <a:lumMod val="75000"/>
                  </a:schemeClr>
                </a:solidFill>
                <a:latin typeface="HGS創英角ｺﾞｼｯｸUB" pitchFamily="50" charset="-128"/>
                <a:ea typeface="HGS創英角ｺﾞｼｯｸUB" pitchFamily="50" charset="-128"/>
              </a:rPr>
              <a:t>クラウド内</a:t>
            </a:r>
            <a:endParaRPr lang="en-US" altLang="ja-JP" sz="1400" dirty="0" smtClean="0">
              <a:solidFill>
                <a:schemeClr val="accent1">
                  <a:lumMod val="75000"/>
                </a:schemeClr>
              </a:solidFill>
              <a:latin typeface="HGS創英角ｺﾞｼｯｸUB" pitchFamily="50" charset="-128"/>
              <a:ea typeface="HGS創英角ｺﾞｼｯｸUB" pitchFamily="50" charset="-128"/>
            </a:endParaRPr>
          </a:p>
          <a:p>
            <a:r>
              <a:rPr lang="ja-JP" altLang="en-US" sz="1400" dirty="0" smtClean="0">
                <a:solidFill>
                  <a:schemeClr val="accent1">
                    <a:lumMod val="75000"/>
                  </a:schemeClr>
                </a:solidFill>
                <a:latin typeface="HGS創英角ｺﾞｼｯｸUB" pitchFamily="50" charset="-128"/>
                <a:ea typeface="HGS創英角ｺﾞｼｯｸUB" pitchFamily="50" charset="-128"/>
              </a:rPr>
              <a:t>クラスタ</a:t>
            </a:r>
            <a:r>
              <a:rPr lang="en-US" altLang="ja-JP" sz="1400" dirty="0" smtClean="0">
                <a:solidFill>
                  <a:schemeClr val="accent1">
                    <a:lumMod val="75000"/>
                  </a:schemeClr>
                </a:solidFill>
                <a:latin typeface="HGS創英角ｺﾞｼｯｸUB" pitchFamily="50" charset="-128"/>
                <a:ea typeface="HGS創英角ｺﾞｼｯｸUB" pitchFamily="50" charset="-128"/>
              </a:rPr>
              <a:t>-A</a:t>
            </a:r>
            <a:endParaRPr kumimoji="1" lang="ja-JP" altLang="en-US" sz="1400" dirty="0">
              <a:solidFill>
                <a:schemeClr val="accent1">
                  <a:lumMod val="75000"/>
                </a:schemeClr>
              </a:solidFill>
              <a:latin typeface="HGS創英角ｺﾞｼｯｸUB" pitchFamily="50" charset="-128"/>
              <a:ea typeface="HGS創英角ｺﾞｼｯｸUB" pitchFamily="50" charset="-128"/>
            </a:endParaRPr>
          </a:p>
        </p:txBody>
      </p:sp>
      <p:sp>
        <p:nvSpPr>
          <p:cNvPr id="73" name="テキスト ボックス 72"/>
          <p:cNvSpPr txBox="1"/>
          <p:nvPr/>
        </p:nvSpPr>
        <p:spPr>
          <a:xfrm>
            <a:off x="3563888" y="4489956"/>
            <a:ext cx="1296144" cy="523220"/>
          </a:xfrm>
          <a:prstGeom prst="rect">
            <a:avLst/>
          </a:prstGeom>
          <a:noFill/>
        </p:spPr>
        <p:txBody>
          <a:bodyPr wrap="square" rtlCol="0">
            <a:spAutoFit/>
          </a:bodyPr>
          <a:lstStyle/>
          <a:p>
            <a:r>
              <a:rPr lang="ja-JP" altLang="en-US" sz="1400" dirty="0" smtClean="0">
                <a:solidFill>
                  <a:schemeClr val="accent1">
                    <a:lumMod val="75000"/>
                  </a:schemeClr>
                </a:solidFill>
                <a:latin typeface="HGS創英角ｺﾞｼｯｸUB" pitchFamily="50" charset="-128"/>
                <a:ea typeface="HGS創英角ｺﾞｼｯｸUB" pitchFamily="50" charset="-128"/>
              </a:rPr>
              <a:t>クラウド内</a:t>
            </a:r>
            <a:endParaRPr lang="en-US" altLang="ja-JP" sz="1400" dirty="0" smtClean="0">
              <a:solidFill>
                <a:schemeClr val="accent1">
                  <a:lumMod val="75000"/>
                </a:schemeClr>
              </a:solidFill>
              <a:latin typeface="HGS創英角ｺﾞｼｯｸUB" pitchFamily="50" charset="-128"/>
              <a:ea typeface="HGS創英角ｺﾞｼｯｸUB" pitchFamily="50" charset="-128"/>
            </a:endParaRPr>
          </a:p>
          <a:p>
            <a:r>
              <a:rPr lang="ja-JP" altLang="en-US" sz="1400" dirty="0" smtClean="0">
                <a:solidFill>
                  <a:schemeClr val="accent1">
                    <a:lumMod val="75000"/>
                  </a:schemeClr>
                </a:solidFill>
                <a:latin typeface="HGS創英角ｺﾞｼｯｸUB" pitchFamily="50" charset="-128"/>
                <a:ea typeface="HGS創英角ｺﾞｼｯｸUB" pitchFamily="50" charset="-128"/>
              </a:rPr>
              <a:t>クラスタ</a:t>
            </a:r>
            <a:r>
              <a:rPr lang="en-US" altLang="ja-JP" sz="1400" dirty="0" smtClean="0">
                <a:solidFill>
                  <a:schemeClr val="accent1">
                    <a:lumMod val="75000"/>
                  </a:schemeClr>
                </a:solidFill>
                <a:latin typeface="HGS創英角ｺﾞｼｯｸUB" pitchFamily="50" charset="-128"/>
                <a:ea typeface="HGS創英角ｺﾞｼｯｸUB" pitchFamily="50" charset="-128"/>
              </a:rPr>
              <a:t>-B</a:t>
            </a:r>
            <a:endParaRPr kumimoji="1" lang="ja-JP" altLang="en-US" sz="1400" dirty="0">
              <a:solidFill>
                <a:schemeClr val="accent1">
                  <a:lumMod val="75000"/>
                </a:schemeClr>
              </a:solidFill>
              <a:latin typeface="HGS創英角ｺﾞｼｯｸUB" pitchFamily="50" charset="-128"/>
              <a:ea typeface="HGS創英角ｺﾞｼｯｸUB" pitchFamily="50" charset="-128"/>
            </a:endParaRPr>
          </a:p>
        </p:txBody>
      </p:sp>
      <p:sp>
        <p:nvSpPr>
          <p:cNvPr id="74" name="テキスト ボックス 73"/>
          <p:cNvSpPr txBox="1"/>
          <p:nvPr/>
        </p:nvSpPr>
        <p:spPr>
          <a:xfrm>
            <a:off x="611560" y="3337247"/>
            <a:ext cx="1512168" cy="307777"/>
          </a:xfrm>
          <a:prstGeom prst="rect">
            <a:avLst/>
          </a:prstGeom>
          <a:noFill/>
        </p:spPr>
        <p:txBody>
          <a:bodyPr wrap="square" rtlCol="0">
            <a:spAutoFit/>
          </a:bodyPr>
          <a:lstStyle/>
          <a:p>
            <a:r>
              <a:rPr lang="ja-JP" altLang="en-US" sz="1400" dirty="0" smtClean="0">
                <a:solidFill>
                  <a:schemeClr val="accent1">
                    <a:lumMod val="75000"/>
                  </a:schemeClr>
                </a:solidFill>
                <a:latin typeface="HGS創英角ｺﾞｼｯｸUB" pitchFamily="50" charset="-128"/>
                <a:ea typeface="HGS創英角ｺﾞｼｯｸUB" pitchFamily="50" charset="-128"/>
              </a:rPr>
              <a:t>既存クラスタ</a:t>
            </a:r>
            <a:r>
              <a:rPr lang="en-US" altLang="ja-JP" sz="1400" dirty="0" smtClean="0">
                <a:solidFill>
                  <a:schemeClr val="accent1">
                    <a:lumMod val="75000"/>
                  </a:schemeClr>
                </a:solidFill>
                <a:latin typeface="HGS創英角ｺﾞｼｯｸUB" pitchFamily="50" charset="-128"/>
                <a:ea typeface="HGS創英角ｺﾞｼｯｸUB" pitchFamily="50" charset="-128"/>
              </a:rPr>
              <a:t>-A</a:t>
            </a:r>
            <a:endParaRPr kumimoji="1" lang="ja-JP" altLang="en-US" sz="1400" dirty="0">
              <a:solidFill>
                <a:schemeClr val="accent1">
                  <a:lumMod val="75000"/>
                </a:schemeClr>
              </a:solidFill>
              <a:latin typeface="HGS創英角ｺﾞｼｯｸUB" pitchFamily="50" charset="-128"/>
              <a:ea typeface="HGS創英角ｺﾞｼｯｸUB" pitchFamily="50" charset="-128"/>
            </a:endParaRPr>
          </a:p>
        </p:txBody>
      </p:sp>
      <p:sp>
        <p:nvSpPr>
          <p:cNvPr id="75" name="テキスト ボックス 74"/>
          <p:cNvSpPr txBox="1"/>
          <p:nvPr/>
        </p:nvSpPr>
        <p:spPr>
          <a:xfrm>
            <a:off x="683568" y="4653136"/>
            <a:ext cx="1512168" cy="307777"/>
          </a:xfrm>
          <a:prstGeom prst="rect">
            <a:avLst/>
          </a:prstGeom>
          <a:noFill/>
        </p:spPr>
        <p:txBody>
          <a:bodyPr wrap="square" rtlCol="0">
            <a:spAutoFit/>
          </a:bodyPr>
          <a:lstStyle/>
          <a:p>
            <a:r>
              <a:rPr lang="ja-JP" altLang="en-US" sz="1400" dirty="0" smtClean="0">
                <a:solidFill>
                  <a:schemeClr val="accent1">
                    <a:lumMod val="75000"/>
                  </a:schemeClr>
                </a:solidFill>
                <a:latin typeface="HGS創英角ｺﾞｼｯｸUB" pitchFamily="50" charset="-128"/>
                <a:ea typeface="HGS創英角ｺﾞｼｯｸUB" pitchFamily="50" charset="-128"/>
              </a:rPr>
              <a:t>既存クラスタ</a:t>
            </a:r>
            <a:r>
              <a:rPr lang="en-US" altLang="ja-JP" sz="1400" dirty="0" smtClean="0">
                <a:solidFill>
                  <a:schemeClr val="accent1">
                    <a:lumMod val="75000"/>
                  </a:schemeClr>
                </a:solidFill>
                <a:latin typeface="HGS創英角ｺﾞｼｯｸUB" pitchFamily="50" charset="-128"/>
                <a:ea typeface="HGS創英角ｺﾞｼｯｸUB" pitchFamily="50" charset="-128"/>
              </a:rPr>
              <a:t>-B</a:t>
            </a:r>
            <a:endParaRPr kumimoji="1" lang="ja-JP" altLang="en-US" sz="1400" dirty="0">
              <a:solidFill>
                <a:schemeClr val="accent1">
                  <a:lumMod val="75000"/>
                </a:schemeClr>
              </a:solidFill>
              <a:latin typeface="HGS創英角ｺﾞｼｯｸUB" pitchFamily="50" charset="-128"/>
              <a:ea typeface="HGS創英角ｺﾞｼｯｸUB" pitchFamily="50" charset="-128"/>
            </a:endParaRPr>
          </a:p>
        </p:txBody>
      </p:sp>
      <p:sp>
        <p:nvSpPr>
          <p:cNvPr id="76" name="角丸四角形吹き出し 75"/>
          <p:cNvSpPr/>
          <p:nvPr/>
        </p:nvSpPr>
        <p:spPr>
          <a:xfrm>
            <a:off x="4283968" y="5229200"/>
            <a:ext cx="2448272" cy="1080120"/>
          </a:xfrm>
          <a:prstGeom prst="wedgeRoundRectCallout">
            <a:avLst>
              <a:gd name="adj1" fmla="val -27998"/>
              <a:gd name="adj2" fmla="val -12253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dirty="0" smtClean="0">
                <a:latin typeface="HGS創英角ｺﾞｼｯｸUB" pitchFamily="50" charset="-128"/>
                <a:ea typeface="HGS創英角ｺﾞｼｯｸUB" pitchFamily="50" charset="-128"/>
              </a:rPr>
              <a:t>あたかも仮想マシンのごとく</a:t>
            </a:r>
            <a:r>
              <a:rPr kumimoji="1" lang="en-US" altLang="ja-JP" dirty="0" smtClean="0">
                <a:latin typeface="HGS創英角ｺﾞｼｯｸUB" pitchFamily="50" charset="-128"/>
                <a:ea typeface="HGS創英角ｺﾞｼｯｸUB" pitchFamily="50" charset="-128"/>
              </a:rPr>
              <a:t>GUI/CLI</a:t>
            </a:r>
            <a:r>
              <a:rPr kumimoji="1" lang="ja-JP" altLang="en-US" dirty="0" smtClean="0">
                <a:latin typeface="HGS創英角ｺﾞｼｯｸUB" pitchFamily="50" charset="-128"/>
                <a:ea typeface="HGS創英角ｺﾞｼｯｸUB" pitchFamily="50" charset="-128"/>
              </a:rPr>
              <a:t>でクラスタ構築</a:t>
            </a:r>
            <a:endParaRPr kumimoji="1" lang="ja-JP" altLang="en-US" dirty="0">
              <a:latin typeface="HGS創英角ｺﾞｼｯｸUB" pitchFamily="50" charset="-128"/>
              <a:ea typeface="HGS創英角ｺﾞｼｯｸUB" pitchFamily="50" charset="-128"/>
            </a:endParaRPr>
          </a:p>
        </p:txBody>
      </p:sp>
      <p:sp>
        <p:nvSpPr>
          <p:cNvPr id="77" name="角丸四角形吹き出し 76"/>
          <p:cNvSpPr/>
          <p:nvPr/>
        </p:nvSpPr>
        <p:spPr>
          <a:xfrm>
            <a:off x="899592" y="5229200"/>
            <a:ext cx="2664296" cy="1080120"/>
          </a:xfrm>
          <a:prstGeom prst="wedgeRoundRectCallout">
            <a:avLst>
              <a:gd name="adj1" fmla="val 9421"/>
              <a:gd name="adj2" fmla="val -13483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dirty="0" smtClean="0">
                <a:latin typeface="HGS創英角ｺﾞｼｯｸUB" pitchFamily="50" charset="-128"/>
                <a:ea typeface="HGS創英角ｺﾞｼｯｸUB" pitchFamily="50" charset="-128"/>
              </a:rPr>
              <a:t>あたかもプロジェクトセグメントにクラスタが追加されたごとく</a:t>
            </a:r>
            <a:endParaRPr kumimoji="1" lang="ja-JP" altLang="en-US" dirty="0">
              <a:latin typeface="HGS創英角ｺﾞｼｯｸUB" pitchFamily="50" charset="-128"/>
              <a:ea typeface="HGS創英角ｺﾞｼｯｸUB" pitchFamily="50" charset="-128"/>
            </a:endParaRPr>
          </a:p>
        </p:txBody>
      </p:sp>
      <p:sp>
        <p:nvSpPr>
          <p:cNvPr id="78" name="タイトル 1"/>
          <p:cNvSpPr txBox="1">
            <a:spLocks/>
          </p:cNvSpPr>
          <p:nvPr/>
        </p:nvSpPr>
        <p:spPr>
          <a:xfrm>
            <a:off x="467544" y="-99392"/>
            <a:ext cx="8229600" cy="692696"/>
          </a:xfrm>
          <a:prstGeom prst="rect">
            <a:avLst/>
          </a:prstGeom>
        </p:spPr>
        <p:txBody>
          <a:bodyPr/>
          <a:lstStyle/>
          <a:p>
            <a:pPr lvl="0" algn="ctr" eaLnBrk="0" hangingPunct="0"/>
            <a:r>
              <a:rPr kumimoji="1" lang="ja-JP" altLang="en-US" sz="3600" b="0" i="0" u="none" strike="noStrike" kern="1200" cap="none" spc="0" normalizeH="0" baseline="0" noProof="0" dirty="0" smtClean="0">
                <a:ln>
                  <a:noFill/>
                </a:ln>
                <a:solidFill>
                  <a:schemeClr val="tx1"/>
                </a:solidFill>
                <a:effectLst/>
                <a:uLnTx/>
                <a:uFillTx/>
                <a:latin typeface="HGS創英角ｺﾞｼｯｸUB" pitchFamily="50" charset="-128"/>
                <a:ea typeface="HGS創英角ｺﾞｼｯｸUB" pitchFamily="50" charset="-128"/>
                <a:cs typeface="+mj-cs"/>
              </a:rPr>
              <a:t>研究クラウド</a:t>
            </a:r>
            <a:r>
              <a:rPr kumimoji="1" lang="ja-JP" altLang="en-US" sz="3600" b="0" i="0" u="none" strike="noStrike" kern="1200" cap="none" spc="0" normalizeH="0" noProof="0" dirty="0" smtClean="0">
                <a:ln>
                  <a:noFill/>
                </a:ln>
                <a:solidFill>
                  <a:schemeClr val="tx1"/>
                </a:solidFill>
                <a:effectLst/>
                <a:uLnTx/>
                <a:uFillTx/>
                <a:latin typeface="HGS創英角ｺﾞｼｯｸUB" pitchFamily="50" charset="-128"/>
                <a:ea typeface="HGS創英角ｺﾞｼｯｸUB" pitchFamily="50" charset="-128"/>
                <a:cs typeface="+mj-cs"/>
              </a:rPr>
              <a:t> </a:t>
            </a:r>
            <a:r>
              <a:rPr kumimoji="1" lang="en-US" altLang="ja-JP" sz="3600" b="0" i="0" u="none" strike="noStrike" kern="1200" cap="none" spc="0" normalizeH="0" noProof="0" dirty="0" smtClean="0">
                <a:ln>
                  <a:noFill/>
                </a:ln>
                <a:solidFill>
                  <a:schemeClr val="tx1"/>
                </a:solidFill>
                <a:effectLst/>
                <a:uLnTx/>
                <a:uFillTx/>
                <a:latin typeface="HGS創英角ｺﾞｼｯｸUB" pitchFamily="50" charset="-128"/>
                <a:ea typeface="HGS創英角ｺﾞｼｯｸUB" pitchFamily="50" charset="-128"/>
                <a:cs typeface="+mj-cs"/>
              </a:rPr>
              <a:t>(</a:t>
            </a:r>
            <a:r>
              <a:rPr lang="en-US" altLang="ja-JP" sz="3600" dirty="0" err="1" smtClean="0">
                <a:latin typeface="HGS創英角ｺﾞｼｯｸUB" pitchFamily="50" charset="-128"/>
                <a:ea typeface="HGS創英角ｺﾞｼｯｸUB" pitchFamily="50" charset="-128"/>
                <a:cs typeface="+mj-cs"/>
              </a:rPr>
              <a:t>gunnii+tinii</a:t>
            </a:r>
            <a:r>
              <a:rPr lang="en-US" altLang="ja-JP" sz="3600" dirty="0" smtClean="0">
                <a:latin typeface="HGS創英角ｺﾞｼｯｸUB" pitchFamily="50" charset="-128"/>
                <a:ea typeface="HGS創英角ｺﾞｼｯｸUB" pitchFamily="50" charset="-128"/>
                <a:cs typeface="+mj-cs"/>
              </a:rPr>
              <a:t>)</a:t>
            </a:r>
            <a:endParaRPr kumimoji="1" lang="ja-JP" altLang="en-US" sz="3600" i="0" u="none" strike="noStrike" kern="1200" cap="none" spc="0" normalizeH="0" baseline="0" noProof="0" dirty="0" smtClean="0">
              <a:ln>
                <a:noFill/>
              </a:ln>
              <a:solidFill>
                <a:schemeClr val="tx1"/>
              </a:solidFill>
              <a:effectLst/>
              <a:uLnTx/>
              <a:uFillTx/>
              <a:latin typeface="HGS創英角ｺﾞｼｯｸUB" pitchFamily="50" charset="-128"/>
              <a:ea typeface="HGS創英角ｺﾞｼｯｸUB" pitchFamily="50" charset="-128"/>
              <a:cs typeface="+mj-cs"/>
            </a:endParaRPr>
          </a:p>
        </p:txBody>
      </p:sp>
      <p:sp>
        <p:nvSpPr>
          <p:cNvPr id="79" name="タイトル 1"/>
          <p:cNvSpPr txBox="1">
            <a:spLocks/>
          </p:cNvSpPr>
          <p:nvPr/>
        </p:nvSpPr>
        <p:spPr>
          <a:xfrm>
            <a:off x="467544" y="449288"/>
            <a:ext cx="8229600" cy="692696"/>
          </a:xfrm>
          <a:prstGeom prst="rect">
            <a:avLst/>
          </a:prstGeom>
        </p:spPr>
        <p:txBody>
          <a:bodyPr/>
          <a:lstStyle/>
          <a:p>
            <a:pPr lvl="0" algn="ctr" eaLnBrk="0" hangingPunct="0"/>
            <a:r>
              <a:rPr lang="en-US" altLang="ja-JP" sz="2400" dirty="0" smtClean="0">
                <a:latin typeface="HGS創英角ｺﾞｼｯｸUB" pitchFamily="50" charset="-128"/>
                <a:ea typeface="HGS創英角ｺﾞｼｯｸUB" pitchFamily="50" charset="-128"/>
                <a:cs typeface="+mj-cs"/>
              </a:rPr>
              <a:t>- </a:t>
            </a:r>
            <a:r>
              <a:rPr lang="ja-JP" altLang="en-US" sz="2400" dirty="0" smtClean="0">
                <a:latin typeface="HGS創英角ｺﾞｼｯｸUB" pitchFamily="50" charset="-128"/>
                <a:ea typeface="HGS創英角ｺﾞｼｯｸUB" pitchFamily="50" charset="-128"/>
                <a:cs typeface="+mj-cs"/>
              </a:rPr>
              <a:t>物理マシンも扱え，既存資産を活用できるクラウド </a:t>
            </a:r>
            <a:r>
              <a:rPr lang="en-US" altLang="ja-JP" sz="2400" dirty="0" smtClean="0">
                <a:latin typeface="HGS創英角ｺﾞｼｯｸUB" pitchFamily="50" charset="-128"/>
                <a:ea typeface="HGS創英角ｺﾞｼｯｸUB" pitchFamily="50" charset="-128"/>
                <a:cs typeface="+mj-cs"/>
              </a:rPr>
              <a:t>-</a:t>
            </a:r>
            <a:endParaRPr kumimoji="1" lang="ja-JP" altLang="en-US" sz="2400" i="0" u="none" strike="noStrike" kern="1200" cap="none" spc="0" normalizeH="0" baseline="0" noProof="0" dirty="0" smtClean="0">
              <a:ln>
                <a:noFill/>
              </a:ln>
              <a:solidFill>
                <a:schemeClr val="tx1"/>
              </a:solidFill>
              <a:effectLst/>
              <a:uLnTx/>
              <a:uFillTx/>
              <a:latin typeface="HGS創英角ｺﾞｼｯｸUB" pitchFamily="50" charset="-128"/>
              <a:ea typeface="HGS創英角ｺﾞｼｯｸUB" pitchFamily="50" charset="-128"/>
              <a:cs typeface="+mj-cs"/>
            </a:endParaRPr>
          </a:p>
        </p:txBody>
      </p:sp>
      <p:sp>
        <p:nvSpPr>
          <p:cNvPr id="81" name="四角形吹き出し 80"/>
          <p:cNvSpPr/>
          <p:nvPr/>
        </p:nvSpPr>
        <p:spPr>
          <a:xfrm>
            <a:off x="611560" y="1628800"/>
            <a:ext cx="2304256" cy="792088"/>
          </a:xfrm>
          <a:prstGeom prst="wedgeRectCallout">
            <a:avLst>
              <a:gd name="adj1" fmla="val 44857"/>
              <a:gd name="adj2" fmla="val 113295"/>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400" dirty="0" smtClean="0">
                <a:solidFill>
                  <a:schemeClr val="bg1"/>
                </a:solidFill>
                <a:latin typeface="HGS創英角ｺﾞｼｯｸUB" pitchFamily="50" charset="-128"/>
                <a:ea typeface="HGS創英角ｺﾞｼｯｸUB" pitchFamily="50" charset="-128"/>
              </a:rPr>
              <a:t>既存クラスタの</a:t>
            </a:r>
            <a:r>
              <a:rPr lang="en-US" altLang="ja-JP" sz="1400" dirty="0" smtClean="0">
                <a:solidFill>
                  <a:schemeClr val="bg1"/>
                </a:solidFill>
                <a:latin typeface="HGS創英角ｺﾞｼｯｸUB" pitchFamily="50" charset="-128"/>
                <a:ea typeface="HGS創英角ｺﾞｼｯｸUB" pitchFamily="50" charset="-128"/>
              </a:rPr>
              <a:t>VLAN_ID</a:t>
            </a:r>
            <a:r>
              <a:rPr lang="ja-JP" altLang="en-US" sz="1400" dirty="0" smtClean="0">
                <a:solidFill>
                  <a:schemeClr val="bg1"/>
                </a:solidFill>
                <a:latin typeface="HGS創英角ｺﾞｼｯｸUB" pitchFamily="50" charset="-128"/>
                <a:ea typeface="HGS創英角ｺﾞｼｯｸUB" pitchFamily="50" charset="-128"/>
              </a:rPr>
              <a:t>とクラウド内クラスタ</a:t>
            </a:r>
            <a:r>
              <a:rPr lang="en-US" altLang="ja-JP" sz="1400" dirty="0" smtClean="0">
                <a:solidFill>
                  <a:schemeClr val="bg1"/>
                </a:solidFill>
                <a:latin typeface="HGS創英角ｺﾞｼｯｸUB" pitchFamily="50" charset="-128"/>
                <a:ea typeface="HGS創英角ｺﾞｼｯｸUB" pitchFamily="50" charset="-128"/>
              </a:rPr>
              <a:t>ID</a:t>
            </a:r>
            <a:r>
              <a:rPr lang="ja-JP" altLang="en-US" sz="1400" dirty="0" smtClean="0">
                <a:solidFill>
                  <a:schemeClr val="bg1"/>
                </a:solidFill>
                <a:latin typeface="HGS創英角ｺﾞｼｯｸUB" pitchFamily="50" charset="-128"/>
                <a:ea typeface="HGS創英角ｺﾞｼｯｸUB" pitchFamily="50" charset="-128"/>
              </a:rPr>
              <a:t>をマッピング</a:t>
            </a:r>
            <a:endParaRPr lang="en-US" altLang="ja-JP" sz="1400" dirty="0" smtClean="0">
              <a:solidFill>
                <a:schemeClr val="bg1"/>
              </a:solidFill>
              <a:latin typeface="HGS創英角ｺﾞｼｯｸUB" pitchFamily="50" charset="-128"/>
              <a:ea typeface="HGS創英角ｺﾞｼｯｸUB" pitchFamily="50" charset="-128"/>
            </a:endParaRPr>
          </a:p>
        </p:txBody>
      </p:sp>
      <p:sp>
        <p:nvSpPr>
          <p:cNvPr id="82" name="円柱 81"/>
          <p:cNvSpPr/>
          <p:nvPr/>
        </p:nvSpPr>
        <p:spPr>
          <a:xfrm>
            <a:off x="6228184" y="1628800"/>
            <a:ext cx="1728192" cy="756084"/>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r>
              <a:rPr lang="ja-JP" altLang="en-US" sz="1100" dirty="0" smtClean="0">
                <a:solidFill>
                  <a:schemeClr val="bg1"/>
                </a:solidFill>
                <a:latin typeface="HGP創英角ｺﾞｼｯｸUB" pitchFamily="50" charset="-128"/>
                <a:ea typeface="HGP創英角ｺﾞｼｯｸUB" pitchFamily="50" charset="-128"/>
              </a:rPr>
              <a:t>クラスタ共有</a:t>
            </a:r>
            <a:endParaRPr lang="en-US" altLang="ja-JP" sz="1100" dirty="0" smtClean="0">
              <a:solidFill>
                <a:schemeClr val="bg1"/>
              </a:solidFill>
              <a:latin typeface="HGP創英角ｺﾞｼｯｸUB" pitchFamily="50" charset="-128"/>
              <a:ea typeface="HGP創英角ｺﾞｼｯｸUB" pitchFamily="50" charset="-128"/>
            </a:endParaRPr>
          </a:p>
          <a:p>
            <a:pPr algn="ctr" fontAlgn="auto">
              <a:spcBef>
                <a:spcPts val="0"/>
              </a:spcBef>
              <a:spcAft>
                <a:spcPts val="0"/>
              </a:spcAft>
              <a:defRPr/>
            </a:pPr>
            <a:r>
              <a:rPr lang="en-US" altLang="ja-JP" sz="1100" dirty="0" smtClean="0">
                <a:solidFill>
                  <a:schemeClr val="bg1"/>
                </a:solidFill>
                <a:latin typeface="HGP創英角ｺﾞｼｯｸUB" pitchFamily="50" charset="-128"/>
                <a:ea typeface="HGP創英角ｺﾞｼｯｸUB" pitchFamily="50" charset="-128"/>
              </a:rPr>
              <a:t>Object Store Service</a:t>
            </a:r>
          </a:p>
          <a:p>
            <a:pPr algn="ctr" fontAlgn="auto">
              <a:spcBef>
                <a:spcPts val="0"/>
              </a:spcBef>
              <a:spcAft>
                <a:spcPts val="0"/>
              </a:spcAft>
              <a:defRPr/>
            </a:pPr>
            <a:r>
              <a:rPr lang="en-US" altLang="ja-JP" dirty="0" err="1" smtClean="0">
                <a:solidFill>
                  <a:schemeClr val="bg1"/>
                </a:solidFill>
                <a:latin typeface="HGP創英角ｺﾞｼｯｸUB" pitchFamily="50" charset="-128"/>
                <a:ea typeface="HGP創英角ｺﾞｼｯｸUB" pitchFamily="50" charset="-128"/>
              </a:rPr>
              <a:t>tinii</a:t>
            </a:r>
            <a:endParaRPr lang="ja-JP" altLang="en-US" dirty="0">
              <a:solidFill>
                <a:schemeClr val="bg1"/>
              </a:solidFill>
              <a:latin typeface="HGP創英角ｺﾞｼｯｸUB" pitchFamily="50" charset="-128"/>
              <a:ea typeface="HGP創英角ｺﾞｼｯｸUB" pitchFamily="50" charset="-128"/>
            </a:endParaRPr>
          </a:p>
        </p:txBody>
      </p:sp>
      <p:sp>
        <p:nvSpPr>
          <p:cNvPr id="80" name="スライド番号プレースホルダ 2"/>
          <p:cNvSpPr>
            <a:spLocks noGrp="1"/>
          </p:cNvSpPr>
          <p:nvPr>
            <p:ph type="sldNum" sz="quarter" idx="10"/>
          </p:nvPr>
        </p:nvSpPr>
        <p:spPr>
          <a:xfrm>
            <a:off x="8572500" y="6643688"/>
            <a:ext cx="500063" cy="142875"/>
          </a:xfrm>
        </p:spPr>
        <p:txBody>
          <a:bodyPr/>
          <a:lstStyle/>
          <a:p>
            <a:pPr>
              <a:defRPr/>
            </a:pPr>
            <a:fld id="{2D49EB63-8A47-42A8-B1AF-7D6D75D2383C}" type="slidenum">
              <a:rPr lang="ja-JP" altLang="en-US" smtClean="0"/>
              <a:pPr>
                <a:defRPr/>
              </a:pPr>
              <a:t>29</a:t>
            </a:fld>
            <a:endParaRPr lang="ja-JP" altLang="en-US"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p:cNvSpPr/>
          <p:nvPr/>
        </p:nvSpPr>
        <p:spPr>
          <a:xfrm>
            <a:off x="0" y="0"/>
            <a:ext cx="9144000" cy="6453336"/>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4800" dirty="0" smtClean="0">
                <a:latin typeface="HGP創英角ｺﾞｼｯｸUB" pitchFamily="50" charset="-128"/>
                <a:ea typeface="HGP創英角ｺﾞｼｯｸUB" pitchFamily="50" charset="-128"/>
                <a:cs typeface="Arial Unicode MS" pitchFamily="50" charset="-128"/>
              </a:rPr>
              <a:t>自己紹介</a:t>
            </a:r>
            <a:endParaRPr lang="en-US" altLang="ja-JP" sz="2800" dirty="0" smtClean="0">
              <a:latin typeface="HGP創英角ｺﾞｼｯｸUB" pitchFamily="50" charset="-128"/>
              <a:ea typeface="HGP創英角ｺﾞｼｯｸUB" pitchFamily="50" charset="-128"/>
              <a:cs typeface="Arial Unicode MS" pitchFamily="50" charset="-128"/>
            </a:endParaRPr>
          </a:p>
        </p:txBody>
      </p:sp>
      <p:sp>
        <p:nvSpPr>
          <p:cNvPr id="3" name="スライド番号プレースホルダ 2"/>
          <p:cNvSpPr>
            <a:spLocks noGrp="1"/>
          </p:cNvSpPr>
          <p:nvPr>
            <p:ph type="sldNum" sz="quarter" idx="10"/>
          </p:nvPr>
        </p:nvSpPr>
        <p:spPr>
          <a:xfrm>
            <a:off x="8572500" y="6643688"/>
            <a:ext cx="500063" cy="142875"/>
          </a:xfrm>
        </p:spPr>
        <p:txBody>
          <a:bodyPr/>
          <a:lstStyle/>
          <a:p>
            <a:pPr>
              <a:defRPr/>
            </a:pPr>
            <a:fld id="{2D49EB63-8A47-42A8-B1AF-7D6D75D2383C}" type="slidenum">
              <a:rPr lang="ja-JP" altLang="en-US" smtClean="0"/>
              <a:pPr>
                <a:defRPr/>
              </a:pPr>
              <a:t>3</a:t>
            </a:fld>
            <a:endParaRPr lang="ja-JP" altLang="en-US" dirty="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ACERSERVER\yazawa\document\acloud\Clouds_accloud_20120621.emf"/>
          <p:cNvPicPr>
            <a:picLocks noChangeAspect="1" noChangeArrowheads="1"/>
          </p:cNvPicPr>
          <p:nvPr/>
        </p:nvPicPr>
        <p:blipFill>
          <a:blip r:embed="rId2" cstate="print"/>
          <a:srcRect/>
          <a:stretch>
            <a:fillRect/>
          </a:stretch>
        </p:blipFill>
        <p:spPr bwMode="auto">
          <a:xfrm>
            <a:off x="1547664" y="2132856"/>
            <a:ext cx="6824169" cy="4392488"/>
          </a:xfrm>
          <a:prstGeom prst="rect">
            <a:avLst/>
          </a:prstGeom>
          <a:noFill/>
        </p:spPr>
      </p:pic>
      <p:pic>
        <p:nvPicPr>
          <p:cNvPr id="5" name="Picture 3" descr="C:\Documents and Settings\test\My Documents\ecloud\Clouds_ecloud_20120621.emf"/>
          <p:cNvPicPr>
            <a:picLocks noChangeAspect="1" noChangeArrowheads="1"/>
          </p:cNvPicPr>
          <p:nvPr/>
        </p:nvPicPr>
        <p:blipFill>
          <a:blip r:embed="rId3" cstate="print"/>
          <a:srcRect/>
          <a:stretch>
            <a:fillRect/>
          </a:stretch>
        </p:blipFill>
        <p:spPr bwMode="auto">
          <a:xfrm>
            <a:off x="251520" y="980728"/>
            <a:ext cx="4464496" cy="2821522"/>
          </a:xfrm>
          <a:prstGeom prst="rect">
            <a:avLst/>
          </a:prstGeom>
          <a:noFill/>
        </p:spPr>
      </p:pic>
      <p:sp>
        <p:nvSpPr>
          <p:cNvPr id="6" name="正方形/長方形 5"/>
          <p:cNvSpPr/>
          <p:nvPr/>
        </p:nvSpPr>
        <p:spPr>
          <a:xfrm>
            <a:off x="3707904" y="764704"/>
            <a:ext cx="2376264" cy="576064"/>
          </a:xfrm>
          <a:prstGeom prst="rect">
            <a:avLst/>
          </a:prstGeom>
          <a:solidFill>
            <a:schemeClr val="accent6">
              <a:lumMod val="20000"/>
              <a:lumOff val="80000"/>
            </a:schemeClr>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b="1" dirty="0" smtClean="0">
                <a:solidFill>
                  <a:schemeClr val="tx1"/>
                </a:solidFill>
              </a:rPr>
              <a:t>(1)</a:t>
            </a:r>
            <a:r>
              <a:rPr kumimoji="1" lang="ja-JP" altLang="en-US" sz="1400" b="1" dirty="0" smtClean="0">
                <a:solidFill>
                  <a:schemeClr val="tx1"/>
                </a:solidFill>
              </a:rPr>
              <a:t>仮想マシン単位ではなく、物理マシンを占有</a:t>
            </a:r>
            <a:endParaRPr kumimoji="1" lang="en-US" altLang="ja-JP" sz="1400" b="1" dirty="0" smtClean="0">
              <a:solidFill>
                <a:schemeClr val="tx1"/>
              </a:solidFill>
            </a:endParaRPr>
          </a:p>
        </p:txBody>
      </p:sp>
      <p:cxnSp>
        <p:nvCxnSpPr>
          <p:cNvPr id="7" name="直線矢印コネクタ 6"/>
          <p:cNvCxnSpPr>
            <a:stCxn id="6" idx="2"/>
          </p:cNvCxnSpPr>
          <p:nvPr/>
        </p:nvCxnSpPr>
        <p:spPr>
          <a:xfrm>
            <a:off x="4896036" y="1340768"/>
            <a:ext cx="108012" cy="1368152"/>
          </a:xfrm>
          <a:prstGeom prst="straightConnector1">
            <a:avLst/>
          </a:prstGeom>
          <a:ln w="38100">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sp>
        <p:nvSpPr>
          <p:cNvPr id="8" name="正方形/長方形 7"/>
          <p:cNvSpPr/>
          <p:nvPr/>
        </p:nvSpPr>
        <p:spPr>
          <a:xfrm>
            <a:off x="6372199" y="1124744"/>
            <a:ext cx="1999633" cy="576064"/>
          </a:xfrm>
          <a:prstGeom prst="rect">
            <a:avLst/>
          </a:prstGeom>
          <a:solidFill>
            <a:schemeClr val="accent6">
              <a:lumMod val="20000"/>
              <a:lumOff val="80000"/>
            </a:schemeClr>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b="1" dirty="0" smtClean="0">
                <a:solidFill>
                  <a:schemeClr val="tx1"/>
                </a:solidFill>
              </a:rPr>
              <a:t>(2)</a:t>
            </a:r>
            <a:r>
              <a:rPr kumimoji="1" lang="ja-JP" altLang="en-US" sz="1400" b="1" dirty="0" smtClean="0">
                <a:solidFill>
                  <a:schemeClr val="tx1"/>
                </a:solidFill>
              </a:rPr>
              <a:t>研究グループ</a:t>
            </a:r>
            <a:r>
              <a:rPr kumimoji="1" lang="en-US" altLang="ja-JP" sz="1400" b="1" dirty="0" smtClean="0">
                <a:solidFill>
                  <a:schemeClr val="tx1"/>
                </a:solidFill>
              </a:rPr>
              <a:t>VLAN</a:t>
            </a:r>
            <a:r>
              <a:rPr kumimoji="1" lang="ja-JP" altLang="en-US" sz="1400" b="1" dirty="0" smtClean="0">
                <a:solidFill>
                  <a:schemeClr val="tx1"/>
                </a:solidFill>
              </a:rPr>
              <a:t>に</a:t>
            </a:r>
            <a:endParaRPr kumimoji="1" lang="en-US" altLang="ja-JP" sz="1400" b="1" dirty="0" smtClean="0">
              <a:solidFill>
                <a:schemeClr val="tx1"/>
              </a:solidFill>
            </a:endParaRPr>
          </a:p>
          <a:p>
            <a:pPr algn="ctr"/>
            <a:r>
              <a:rPr lang="ja-JP" altLang="en-US" sz="1400" b="1" dirty="0">
                <a:solidFill>
                  <a:schemeClr val="tx1"/>
                </a:solidFill>
              </a:rPr>
              <a:t>直接接続</a:t>
            </a:r>
            <a:endParaRPr kumimoji="1" lang="en-US" altLang="ja-JP" sz="1400" b="1" dirty="0" smtClean="0">
              <a:solidFill>
                <a:schemeClr val="tx1"/>
              </a:solidFill>
            </a:endParaRPr>
          </a:p>
        </p:txBody>
      </p:sp>
      <p:cxnSp>
        <p:nvCxnSpPr>
          <p:cNvPr id="9" name="直線矢印コネクタ 8"/>
          <p:cNvCxnSpPr>
            <a:stCxn id="8" idx="2"/>
          </p:cNvCxnSpPr>
          <p:nvPr/>
        </p:nvCxnSpPr>
        <p:spPr>
          <a:xfrm flipH="1">
            <a:off x="6516216" y="1700808"/>
            <a:ext cx="855800" cy="936104"/>
          </a:xfrm>
          <a:prstGeom prst="straightConnector1">
            <a:avLst/>
          </a:prstGeom>
          <a:ln w="38100">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sp>
        <p:nvSpPr>
          <p:cNvPr id="10" name="正方形/長方形 9"/>
          <p:cNvSpPr/>
          <p:nvPr/>
        </p:nvSpPr>
        <p:spPr>
          <a:xfrm>
            <a:off x="6156176" y="3068960"/>
            <a:ext cx="1080120" cy="216024"/>
          </a:xfrm>
          <a:prstGeom prst="rect">
            <a:avLst/>
          </a:prstGeom>
          <a:solidFill>
            <a:srgbClr val="FFFF00"/>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800" dirty="0" smtClean="0">
                <a:solidFill>
                  <a:schemeClr val="tx1"/>
                </a:solidFill>
              </a:rPr>
              <a:t>研究グループ</a:t>
            </a:r>
            <a:r>
              <a:rPr kumimoji="1" lang="en-US" altLang="ja-JP" sz="800" dirty="0" smtClean="0">
                <a:solidFill>
                  <a:schemeClr val="tx1"/>
                </a:solidFill>
              </a:rPr>
              <a:t>A VLAN</a:t>
            </a:r>
          </a:p>
        </p:txBody>
      </p:sp>
      <p:sp>
        <p:nvSpPr>
          <p:cNvPr id="11" name="正方形/長方形 10"/>
          <p:cNvSpPr/>
          <p:nvPr/>
        </p:nvSpPr>
        <p:spPr>
          <a:xfrm>
            <a:off x="7524328" y="4581128"/>
            <a:ext cx="1080120" cy="216024"/>
          </a:xfrm>
          <a:prstGeom prst="rect">
            <a:avLst/>
          </a:prstGeom>
          <a:solidFill>
            <a:srgbClr val="92D050"/>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800" dirty="0" smtClean="0">
                <a:solidFill>
                  <a:schemeClr val="tx1"/>
                </a:solidFill>
              </a:rPr>
              <a:t>研究グループ</a:t>
            </a:r>
            <a:r>
              <a:rPr lang="en-US" altLang="ja-JP" sz="800" dirty="0">
                <a:solidFill>
                  <a:schemeClr val="tx1"/>
                </a:solidFill>
              </a:rPr>
              <a:t>B</a:t>
            </a:r>
            <a:r>
              <a:rPr kumimoji="1" lang="en-US" altLang="ja-JP" sz="800" dirty="0" smtClean="0">
                <a:solidFill>
                  <a:schemeClr val="tx1"/>
                </a:solidFill>
              </a:rPr>
              <a:t> VLAN</a:t>
            </a:r>
          </a:p>
        </p:txBody>
      </p:sp>
      <p:sp>
        <p:nvSpPr>
          <p:cNvPr id="12" name="正方形/長方形 11"/>
          <p:cNvSpPr/>
          <p:nvPr/>
        </p:nvSpPr>
        <p:spPr>
          <a:xfrm>
            <a:off x="5580112" y="5805264"/>
            <a:ext cx="1224136" cy="216024"/>
          </a:xfrm>
          <a:prstGeom prst="rect">
            <a:avLst/>
          </a:prstGeom>
          <a:solidFill>
            <a:schemeClr val="tx2">
              <a:lumMod val="40000"/>
              <a:lumOff val="60000"/>
            </a:schemeClr>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800" dirty="0" smtClean="0">
                <a:solidFill>
                  <a:schemeClr val="tx1"/>
                </a:solidFill>
              </a:rPr>
              <a:t>研究クラウド</a:t>
            </a:r>
            <a:r>
              <a:rPr lang="ja-JP" altLang="en-US" sz="800" dirty="0" smtClean="0">
                <a:solidFill>
                  <a:schemeClr val="tx1"/>
                </a:solidFill>
              </a:rPr>
              <a:t>共用</a:t>
            </a:r>
            <a:r>
              <a:rPr kumimoji="1" lang="en-US" altLang="ja-JP" sz="800" dirty="0" smtClean="0">
                <a:solidFill>
                  <a:schemeClr val="tx1"/>
                </a:solidFill>
              </a:rPr>
              <a:t> VLAN</a:t>
            </a:r>
          </a:p>
        </p:txBody>
      </p:sp>
      <p:sp>
        <p:nvSpPr>
          <p:cNvPr id="13" name="正方形/長方形 12"/>
          <p:cNvSpPr/>
          <p:nvPr/>
        </p:nvSpPr>
        <p:spPr>
          <a:xfrm>
            <a:off x="6300192" y="6093296"/>
            <a:ext cx="2592288" cy="648072"/>
          </a:xfrm>
          <a:prstGeom prst="rect">
            <a:avLst/>
          </a:prstGeom>
          <a:solidFill>
            <a:schemeClr val="accent5">
              <a:lumMod val="40000"/>
              <a:lumOff val="60000"/>
            </a:schemeClr>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b="1" dirty="0" smtClean="0">
                <a:solidFill>
                  <a:schemeClr val="tx1"/>
                </a:solidFill>
              </a:rPr>
              <a:t>(4)</a:t>
            </a:r>
            <a:r>
              <a:rPr lang="en-US" altLang="ja-JP" sz="1400" b="1" dirty="0" smtClean="0">
                <a:solidFill>
                  <a:schemeClr val="tx1"/>
                </a:solidFill>
              </a:rPr>
              <a:t>Cluster Installer(</a:t>
            </a:r>
            <a:r>
              <a:rPr lang="en-US" altLang="ja-JP" sz="1400" b="1" dirty="0" err="1" smtClean="0">
                <a:solidFill>
                  <a:schemeClr val="tx1"/>
                </a:solidFill>
              </a:rPr>
              <a:t>d</a:t>
            </a:r>
            <a:r>
              <a:rPr kumimoji="1" lang="en-US" altLang="ja-JP" sz="1400" b="1" dirty="0" err="1" smtClean="0">
                <a:solidFill>
                  <a:schemeClr val="tx1"/>
                </a:solidFill>
              </a:rPr>
              <a:t>odai</a:t>
            </a:r>
            <a:r>
              <a:rPr kumimoji="1" lang="en-US" altLang="ja-JP" sz="1400" b="1" dirty="0" smtClean="0">
                <a:solidFill>
                  <a:schemeClr val="tx1"/>
                </a:solidFill>
              </a:rPr>
              <a:t>)</a:t>
            </a:r>
            <a:r>
              <a:rPr kumimoji="1" lang="ja-JP" altLang="en-US" sz="1400" b="1" dirty="0" smtClean="0">
                <a:solidFill>
                  <a:schemeClr val="tx1"/>
                </a:solidFill>
              </a:rPr>
              <a:t>により</a:t>
            </a:r>
            <a:endParaRPr kumimoji="1" lang="en-US" altLang="ja-JP" sz="1400" b="1" dirty="0" smtClean="0">
              <a:solidFill>
                <a:schemeClr val="tx1"/>
              </a:solidFill>
            </a:endParaRPr>
          </a:p>
          <a:p>
            <a:pPr algn="ctr"/>
            <a:r>
              <a:rPr lang="ja-JP" altLang="en-US" sz="1400" b="1" dirty="0">
                <a:solidFill>
                  <a:schemeClr val="tx1"/>
                </a:solidFill>
              </a:rPr>
              <a:t>簡単</a:t>
            </a:r>
            <a:r>
              <a:rPr lang="ja-JP" altLang="en-US" sz="1400" b="1" dirty="0" smtClean="0">
                <a:solidFill>
                  <a:schemeClr val="tx1"/>
                </a:solidFill>
              </a:rPr>
              <a:t>にグループ内</a:t>
            </a:r>
            <a:r>
              <a:rPr lang="en-US" altLang="ja-JP" sz="1400" b="1" dirty="0" err="1" smtClean="0">
                <a:solidFill>
                  <a:schemeClr val="tx1"/>
                </a:solidFill>
              </a:rPr>
              <a:t>IaaS</a:t>
            </a:r>
            <a:r>
              <a:rPr lang="ja-JP" altLang="en-US" sz="1400" b="1" dirty="0" smtClean="0">
                <a:solidFill>
                  <a:schemeClr val="tx1"/>
                </a:solidFill>
              </a:rPr>
              <a:t>などの</a:t>
            </a:r>
            <a:endParaRPr lang="en-US" altLang="ja-JP" sz="1400" b="1" dirty="0" smtClean="0">
              <a:solidFill>
                <a:schemeClr val="tx1"/>
              </a:solidFill>
            </a:endParaRPr>
          </a:p>
          <a:p>
            <a:pPr algn="ctr"/>
            <a:r>
              <a:rPr lang="ja-JP" altLang="en-US" sz="1400" b="1" dirty="0" smtClean="0">
                <a:solidFill>
                  <a:schemeClr val="tx1"/>
                </a:solidFill>
              </a:rPr>
              <a:t>計算環境が構築可能</a:t>
            </a:r>
            <a:endParaRPr kumimoji="1" lang="en-US" altLang="ja-JP" sz="1400" b="1" dirty="0" smtClean="0">
              <a:solidFill>
                <a:schemeClr val="tx1"/>
              </a:solidFill>
            </a:endParaRPr>
          </a:p>
        </p:txBody>
      </p:sp>
      <p:cxnSp>
        <p:nvCxnSpPr>
          <p:cNvPr id="14" name="直線矢印コネクタ 13"/>
          <p:cNvCxnSpPr>
            <a:stCxn id="13" idx="0"/>
          </p:cNvCxnSpPr>
          <p:nvPr/>
        </p:nvCxnSpPr>
        <p:spPr>
          <a:xfrm flipH="1" flipV="1">
            <a:off x="6300192" y="4653136"/>
            <a:ext cx="1296144" cy="1440160"/>
          </a:xfrm>
          <a:prstGeom prst="straightConnector1">
            <a:avLst/>
          </a:prstGeom>
          <a:ln w="38100">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sp>
        <p:nvSpPr>
          <p:cNvPr id="15" name="正方形/長方形 14"/>
          <p:cNvSpPr/>
          <p:nvPr/>
        </p:nvSpPr>
        <p:spPr>
          <a:xfrm>
            <a:off x="395536" y="4869160"/>
            <a:ext cx="3240360" cy="648072"/>
          </a:xfrm>
          <a:prstGeom prst="rect">
            <a:avLst/>
          </a:prstGeom>
          <a:solidFill>
            <a:schemeClr val="accent5">
              <a:lumMod val="40000"/>
              <a:lumOff val="60000"/>
            </a:schemeClr>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400" b="1" dirty="0" smtClean="0">
                <a:solidFill>
                  <a:schemeClr val="tx1"/>
                </a:solidFill>
              </a:rPr>
              <a:t>(5)</a:t>
            </a:r>
            <a:r>
              <a:rPr kumimoji="1" lang="ja-JP" altLang="en-US" sz="1400" b="1" dirty="0" smtClean="0">
                <a:solidFill>
                  <a:schemeClr val="tx1"/>
                </a:solidFill>
              </a:rPr>
              <a:t>教育クラウドの拡張が可能</a:t>
            </a:r>
            <a:endParaRPr kumimoji="1" lang="en-US" altLang="ja-JP" sz="1400" b="1" dirty="0" smtClean="0">
              <a:solidFill>
                <a:schemeClr val="tx1"/>
              </a:solidFill>
            </a:endParaRPr>
          </a:p>
          <a:p>
            <a:r>
              <a:rPr kumimoji="1" lang="en-US" altLang="ja-JP" sz="2000" b="1" dirty="0" err="1" smtClean="0">
                <a:solidFill>
                  <a:schemeClr val="accent1">
                    <a:lumMod val="75000"/>
                  </a:schemeClr>
                </a:solidFill>
              </a:rPr>
              <a:t>edubase</a:t>
            </a:r>
            <a:r>
              <a:rPr kumimoji="1" lang="en-US" altLang="ja-JP" sz="2000" b="1" dirty="0" smtClean="0">
                <a:solidFill>
                  <a:schemeClr val="accent1">
                    <a:lumMod val="75000"/>
                  </a:schemeClr>
                </a:solidFill>
              </a:rPr>
              <a:t> Cloud #16., #17, …</a:t>
            </a:r>
          </a:p>
        </p:txBody>
      </p:sp>
      <p:cxnSp>
        <p:nvCxnSpPr>
          <p:cNvPr id="16" name="直線矢印コネクタ 15"/>
          <p:cNvCxnSpPr>
            <a:stCxn id="15" idx="0"/>
          </p:cNvCxnSpPr>
          <p:nvPr/>
        </p:nvCxnSpPr>
        <p:spPr>
          <a:xfrm flipV="1">
            <a:off x="2015716" y="4725144"/>
            <a:ext cx="1044116" cy="144016"/>
          </a:xfrm>
          <a:prstGeom prst="straightConnector1">
            <a:avLst/>
          </a:prstGeom>
          <a:ln w="38100">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sp>
        <p:nvSpPr>
          <p:cNvPr id="19" name="角丸四角形 18"/>
          <p:cNvSpPr/>
          <p:nvPr/>
        </p:nvSpPr>
        <p:spPr>
          <a:xfrm>
            <a:off x="251520" y="5949280"/>
            <a:ext cx="216024" cy="216024"/>
          </a:xfrm>
          <a:prstGeom prst="round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正方形/長方形 19"/>
          <p:cNvSpPr/>
          <p:nvPr/>
        </p:nvSpPr>
        <p:spPr>
          <a:xfrm>
            <a:off x="251520" y="5661248"/>
            <a:ext cx="216024" cy="216024"/>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テキスト ボックス 20"/>
          <p:cNvSpPr txBox="1"/>
          <p:nvPr/>
        </p:nvSpPr>
        <p:spPr>
          <a:xfrm>
            <a:off x="482490" y="5661248"/>
            <a:ext cx="1790105" cy="276999"/>
          </a:xfrm>
          <a:prstGeom prst="rect">
            <a:avLst/>
          </a:prstGeom>
          <a:noFill/>
        </p:spPr>
        <p:txBody>
          <a:bodyPr wrap="none" rtlCol="0">
            <a:spAutoFit/>
          </a:bodyPr>
          <a:lstStyle/>
          <a:p>
            <a:r>
              <a:rPr lang="en-US" altLang="ja-JP" sz="1200" dirty="0" smtClean="0"/>
              <a:t>Machine</a:t>
            </a:r>
            <a:r>
              <a:rPr kumimoji="1" lang="en-US" altLang="ja-JP" sz="1200" dirty="0" smtClean="0"/>
              <a:t>(Physical/Virtual)</a:t>
            </a:r>
            <a:endParaRPr kumimoji="1" lang="ja-JP" altLang="en-US" sz="1200" dirty="0"/>
          </a:p>
        </p:txBody>
      </p:sp>
      <p:sp>
        <p:nvSpPr>
          <p:cNvPr id="22" name="テキスト ボックス 21"/>
          <p:cNvSpPr txBox="1"/>
          <p:nvPr/>
        </p:nvSpPr>
        <p:spPr>
          <a:xfrm>
            <a:off x="464417" y="5949280"/>
            <a:ext cx="1574726" cy="276999"/>
          </a:xfrm>
          <a:prstGeom prst="rect">
            <a:avLst/>
          </a:prstGeom>
          <a:noFill/>
        </p:spPr>
        <p:txBody>
          <a:bodyPr wrap="none" rtlCol="0">
            <a:spAutoFit/>
          </a:bodyPr>
          <a:lstStyle/>
          <a:p>
            <a:r>
              <a:rPr lang="en-US" altLang="ja-JP" sz="1200" dirty="0" smtClean="0"/>
              <a:t>Software</a:t>
            </a:r>
            <a:r>
              <a:rPr kumimoji="1" lang="en-US" altLang="ja-JP" sz="1200" dirty="0" smtClean="0"/>
              <a:t>(OS, Apps, …)</a:t>
            </a:r>
            <a:endParaRPr kumimoji="1" lang="ja-JP" altLang="en-US" sz="1200" dirty="0"/>
          </a:p>
        </p:txBody>
      </p:sp>
      <p:sp>
        <p:nvSpPr>
          <p:cNvPr id="24" name="タイトル 1"/>
          <p:cNvSpPr txBox="1">
            <a:spLocks/>
          </p:cNvSpPr>
          <p:nvPr/>
        </p:nvSpPr>
        <p:spPr>
          <a:xfrm>
            <a:off x="179512" y="0"/>
            <a:ext cx="8229600" cy="706090"/>
          </a:xfrm>
          <a:prstGeom prst="rect">
            <a:avLst/>
          </a:prstGeom>
        </p:spPr>
        <p:txBody>
          <a:bodyPr/>
          <a:lstStyle/>
          <a:p>
            <a:pPr marL="0" marR="0" lvl="0" indent="0" defTabSz="914400" rtl="0" eaLnBrk="0" fontAlgn="base" latinLnBrk="0" hangingPunct="0">
              <a:lnSpc>
                <a:spcPct val="100000"/>
              </a:lnSpc>
              <a:spcBef>
                <a:spcPct val="0"/>
              </a:spcBef>
              <a:spcAft>
                <a:spcPct val="0"/>
              </a:spcAft>
              <a:buClrTx/>
              <a:buSzTx/>
              <a:buFontTx/>
              <a:buNone/>
              <a:tabLst/>
              <a:defRPr/>
            </a:pPr>
            <a:r>
              <a:rPr lang="ja-JP" altLang="en-US" sz="4400" noProof="0" dirty="0" smtClean="0">
                <a:latin typeface="HGP創英角ｺﾞｼｯｸUB" pitchFamily="50" charset="-128"/>
                <a:ea typeface="HGP創英角ｺﾞｼｯｸUB" pitchFamily="50" charset="-128"/>
                <a:cs typeface="+mj-cs"/>
              </a:rPr>
              <a:t>研究クラウドの特徴</a:t>
            </a:r>
            <a:endParaRPr kumimoji="1" lang="ja-JP" altLang="en-US" sz="4400" b="0" i="0" u="none" strike="noStrike" kern="1200" cap="none" spc="0" normalizeH="0" baseline="0" noProof="0" dirty="0">
              <a:ln>
                <a:noFill/>
              </a:ln>
              <a:solidFill>
                <a:schemeClr val="tx1"/>
              </a:solidFill>
              <a:effectLst/>
              <a:uLnTx/>
              <a:uFillTx/>
              <a:latin typeface="HGP創英角ｺﾞｼｯｸUB" pitchFamily="50" charset="-128"/>
              <a:ea typeface="HGP創英角ｺﾞｼｯｸUB" pitchFamily="50" charset="-128"/>
              <a:cs typeface="+mj-cs"/>
            </a:endParaRPr>
          </a:p>
        </p:txBody>
      </p:sp>
      <p:sp>
        <p:nvSpPr>
          <p:cNvPr id="30" name="正方形/長方形 29"/>
          <p:cNvSpPr/>
          <p:nvPr/>
        </p:nvSpPr>
        <p:spPr>
          <a:xfrm>
            <a:off x="395536" y="3789040"/>
            <a:ext cx="1224136" cy="432048"/>
          </a:xfrm>
          <a:prstGeom prst="rect">
            <a:avLst/>
          </a:prstGeom>
          <a:solidFill>
            <a:schemeClr val="accent5">
              <a:lumMod val="40000"/>
              <a:lumOff val="60000"/>
            </a:schemeClr>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400" b="1" dirty="0" smtClean="0">
                <a:solidFill>
                  <a:schemeClr val="tx1"/>
                </a:solidFill>
              </a:rPr>
              <a:t>(6)</a:t>
            </a:r>
            <a:r>
              <a:rPr lang="ja-JP" altLang="en-US" sz="1400" b="1" dirty="0" smtClean="0">
                <a:solidFill>
                  <a:schemeClr val="tx1"/>
                </a:solidFill>
              </a:rPr>
              <a:t>学認連携</a:t>
            </a:r>
            <a:endParaRPr kumimoji="1" lang="en-US" altLang="ja-JP" sz="1400" b="1" dirty="0" smtClean="0">
              <a:solidFill>
                <a:schemeClr val="tx1"/>
              </a:solidFill>
            </a:endParaRPr>
          </a:p>
        </p:txBody>
      </p:sp>
      <p:sp>
        <p:nvSpPr>
          <p:cNvPr id="45" name="円柱 44"/>
          <p:cNvSpPr/>
          <p:nvPr/>
        </p:nvSpPr>
        <p:spPr>
          <a:xfrm>
            <a:off x="7524328" y="2888940"/>
            <a:ext cx="1368152" cy="612068"/>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r>
              <a:rPr lang="en-US" altLang="ja-JP" sz="1100" dirty="0" smtClean="0">
                <a:solidFill>
                  <a:schemeClr val="bg1"/>
                </a:solidFill>
                <a:latin typeface="HGP創英角ｺﾞｼｯｸUB" pitchFamily="50" charset="-128"/>
                <a:ea typeface="HGP創英角ｺﾞｼｯｸUB" pitchFamily="50" charset="-128"/>
              </a:rPr>
              <a:t>Object Store Service</a:t>
            </a:r>
          </a:p>
          <a:p>
            <a:pPr algn="ctr" fontAlgn="auto">
              <a:spcBef>
                <a:spcPts val="0"/>
              </a:spcBef>
              <a:spcAft>
                <a:spcPts val="0"/>
              </a:spcAft>
              <a:defRPr/>
            </a:pPr>
            <a:r>
              <a:rPr lang="en-US" altLang="ja-JP" dirty="0" err="1" smtClean="0">
                <a:solidFill>
                  <a:schemeClr val="bg1"/>
                </a:solidFill>
                <a:latin typeface="HGP創英角ｺﾞｼｯｸUB" pitchFamily="50" charset="-128"/>
                <a:ea typeface="HGP創英角ｺﾞｼｯｸUB" pitchFamily="50" charset="-128"/>
              </a:rPr>
              <a:t>tinii</a:t>
            </a:r>
            <a:endParaRPr lang="ja-JP" altLang="en-US" dirty="0">
              <a:solidFill>
                <a:schemeClr val="bg1"/>
              </a:solidFill>
              <a:latin typeface="HGP創英角ｺﾞｼｯｸUB" pitchFamily="50" charset="-128"/>
              <a:ea typeface="HGP創英角ｺﾞｼｯｸUB" pitchFamily="50" charset="-128"/>
            </a:endParaRPr>
          </a:p>
        </p:txBody>
      </p:sp>
      <p:sp>
        <p:nvSpPr>
          <p:cNvPr id="47" name="正方形/長方形 46"/>
          <p:cNvSpPr/>
          <p:nvPr/>
        </p:nvSpPr>
        <p:spPr>
          <a:xfrm>
            <a:off x="7596336" y="1916832"/>
            <a:ext cx="1512168" cy="648072"/>
          </a:xfrm>
          <a:prstGeom prst="rect">
            <a:avLst/>
          </a:prstGeom>
          <a:solidFill>
            <a:schemeClr val="accent5">
              <a:lumMod val="40000"/>
              <a:lumOff val="60000"/>
            </a:schemeClr>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b="1" dirty="0" smtClean="0">
                <a:solidFill>
                  <a:schemeClr val="tx1"/>
                </a:solidFill>
              </a:rPr>
              <a:t>(3)</a:t>
            </a:r>
            <a:r>
              <a:rPr kumimoji="1" lang="ja-JP" altLang="en-US" sz="1400" b="1" dirty="0" smtClean="0">
                <a:solidFill>
                  <a:schemeClr val="tx1"/>
                </a:solidFill>
              </a:rPr>
              <a:t>クラスタ共有</a:t>
            </a:r>
            <a:r>
              <a:rPr lang="en-US" altLang="ja-JP" sz="1400" b="1" dirty="0" smtClean="0">
                <a:solidFill>
                  <a:schemeClr val="tx1"/>
                </a:solidFill>
              </a:rPr>
              <a:t> Object Store Service</a:t>
            </a:r>
          </a:p>
        </p:txBody>
      </p:sp>
      <p:cxnSp>
        <p:nvCxnSpPr>
          <p:cNvPr id="48" name="直線矢印コネクタ 47"/>
          <p:cNvCxnSpPr>
            <a:stCxn id="47" idx="2"/>
            <a:endCxn id="45" idx="1"/>
          </p:cNvCxnSpPr>
          <p:nvPr/>
        </p:nvCxnSpPr>
        <p:spPr>
          <a:xfrm flipH="1">
            <a:off x="8208404" y="2564904"/>
            <a:ext cx="144016" cy="324036"/>
          </a:xfrm>
          <a:prstGeom prst="straightConnector1">
            <a:avLst/>
          </a:prstGeom>
          <a:ln w="38100">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pic>
        <p:nvPicPr>
          <p:cNvPr id="26" name="Picture 2"/>
          <p:cNvPicPr>
            <a:picLocks noChangeAspect="1" noChangeArrowheads="1"/>
          </p:cNvPicPr>
          <p:nvPr/>
        </p:nvPicPr>
        <p:blipFill>
          <a:blip r:embed="rId4" cstate="print"/>
          <a:srcRect/>
          <a:stretch>
            <a:fillRect/>
          </a:stretch>
        </p:blipFill>
        <p:spPr bwMode="auto">
          <a:xfrm>
            <a:off x="3203848" y="3140968"/>
            <a:ext cx="1296144" cy="806677"/>
          </a:xfrm>
          <a:prstGeom prst="rect">
            <a:avLst/>
          </a:prstGeom>
          <a:noFill/>
          <a:ln w="9525">
            <a:noFill/>
            <a:miter lim="800000"/>
            <a:headEnd/>
            <a:tailEnd/>
          </a:ln>
        </p:spPr>
      </p:pic>
      <p:pic>
        <p:nvPicPr>
          <p:cNvPr id="20482" name="Picture 2" descr="https://upki-portal.nii.ac.jp/docs/files/image/fed/logo2.png"/>
          <p:cNvPicPr>
            <a:picLocks noChangeAspect="1" noChangeArrowheads="1"/>
          </p:cNvPicPr>
          <p:nvPr/>
        </p:nvPicPr>
        <p:blipFill>
          <a:blip r:embed="rId5" cstate="print"/>
          <a:srcRect/>
          <a:stretch>
            <a:fillRect/>
          </a:stretch>
        </p:blipFill>
        <p:spPr bwMode="auto">
          <a:xfrm>
            <a:off x="3491880" y="2780928"/>
            <a:ext cx="720080" cy="685628"/>
          </a:xfrm>
          <a:prstGeom prst="rect">
            <a:avLst/>
          </a:prstGeom>
          <a:noFill/>
        </p:spPr>
      </p:pic>
      <p:cxnSp>
        <p:nvCxnSpPr>
          <p:cNvPr id="31" name="直線矢印コネクタ 30"/>
          <p:cNvCxnSpPr>
            <a:stCxn id="30" idx="3"/>
            <a:endCxn id="20482" idx="1"/>
          </p:cNvCxnSpPr>
          <p:nvPr/>
        </p:nvCxnSpPr>
        <p:spPr>
          <a:xfrm flipV="1">
            <a:off x="1619672" y="3123742"/>
            <a:ext cx="1872208" cy="881322"/>
          </a:xfrm>
          <a:prstGeom prst="straightConnector1">
            <a:avLst/>
          </a:prstGeom>
          <a:ln w="38100">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sp>
        <p:nvSpPr>
          <p:cNvPr id="27" name="スライド番号プレースホルダ 2"/>
          <p:cNvSpPr>
            <a:spLocks noGrp="1"/>
          </p:cNvSpPr>
          <p:nvPr>
            <p:ph type="sldNum" sz="quarter" idx="10"/>
          </p:nvPr>
        </p:nvSpPr>
        <p:spPr>
          <a:xfrm>
            <a:off x="8572500" y="6643688"/>
            <a:ext cx="500063" cy="142875"/>
          </a:xfrm>
        </p:spPr>
        <p:txBody>
          <a:bodyPr/>
          <a:lstStyle/>
          <a:p>
            <a:pPr>
              <a:defRPr/>
            </a:pPr>
            <a:fld id="{2D49EB63-8A47-42A8-B1AF-7D6D75D2383C}" type="slidenum">
              <a:rPr lang="ja-JP" altLang="en-US" smtClean="0"/>
              <a:pPr>
                <a:defRPr/>
              </a:pPr>
              <a:t>30</a:t>
            </a:fld>
            <a:endParaRPr lang="ja-JP" altLang="en-US" dirty="0"/>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 2"/>
          <p:cNvSpPr>
            <a:spLocks noGrp="1"/>
          </p:cNvSpPr>
          <p:nvPr>
            <p:ph type="sldNum" sz="quarter" idx="10"/>
          </p:nvPr>
        </p:nvSpPr>
        <p:spPr/>
        <p:txBody>
          <a:bodyPr/>
          <a:lstStyle/>
          <a:p>
            <a:pPr>
              <a:defRPr/>
            </a:pPr>
            <a:fld id="{2D49EB63-8A47-42A8-B1AF-7D6D75D2383C}" type="slidenum">
              <a:rPr lang="ja-JP" altLang="en-US" smtClean="0"/>
              <a:pPr>
                <a:defRPr/>
              </a:pPr>
              <a:t>31</a:t>
            </a:fld>
            <a:endParaRPr lang="ja-JP" altLang="en-US" dirty="0"/>
          </a:p>
        </p:txBody>
      </p:sp>
      <p:pic>
        <p:nvPicPr>
          <p:cNvPr id="139266" name="Picture 2"/>
          <p:cNvPicPr>
            <a:picLocks noChangeAspect="1" noChangeArrowheads="1"/>
          </p:cNvPicPr>
          <p:nvPr/>
        </p:nvPicPr>
        <p:blipFill>
          <a:blip r:embed="rId2" cstate="print"/>
          <a:srcRect/>
          <a:stretch>
            <a:fillRect/>
          </a:stretch>
        </p:blipFill>
        <p:spPr bwMode="auto">
          <a:xfrm>
            <a:off x="0" y="332656"/>
            <a:ext cx="9144000" cy="6525344"/>
          </a:xfrm>
          <a:prstGeom prst="rect">
            <a:avLst/>
          </a:prstGeom>
          <a:noFill/>
          <a:ln w="9525">
            <a:noFill/>
            <a:miter lim="800000"/>
            <a:headEnd/>
            <a:tailEnd/>
          </a:ln>
        </p:spPr>
      </p:pic>
      <p:sp>
        <p:nvSpPr>
          <p:cNvPr id="7" name="正方形/長方形 6"/>
          <p:cNvSpPr/>
          <p:nvPr/>
        </p:nvSpPr>
        <p:spPr>
          <a:xfrm>
            <a:off x="107504" y="0"/>
            <a:ext cx="5162054" cy="338554"/>
          </a:xfrm>
          <a:prstGeom prst="rect">
            <a:avLst/>
          </a:prstGeom>
        </p:spPr>
        <p:txBody>
          <a:bodyPr wrap="none">
            <a:spAutoFit/>
          </a:bodyPr>
          <a:lstStyle/>
          <a:p>
            <a:r>
              <a:rPr lang="en-US" altLang="ja-JP" sz="1600" dirty="0" smtClean="0">
                <a:latin typeface="+mn-lt"/>
              </a:rPr>
              <a:t>(Osamu </a:t>
            </a:r>
            <a:r>
              <a:rPr lang="en-US" altLang="ja-JP" sz="1600" dirty="0" err="1" smtClean="0">
                <a:latin typeface="+mn-lt"/>
              </a:rPr>
              <a:t>Habuka</a:t>
            </a:r>
            <a:r>
              <a:rPr lang="en-US" altLang="ja-JP" sz="1600" dirty="0" smtClean="0">
                <a:latin typeface="+mn-lt"/>
              </a:rPr>
              <a:t>: Lightning </a:t>
            </a:r>
            <a:r>
              <a:rPr lang="en-US" altLang="ja-JP" sz="1600" dirty="0" err="1" smtClean="0">
                <a:latin typeface="+mn-lt"/>
              </a:rPr>
              <a:t>Talk@OpenStack</a:t>
            </a:r>
            <a:r>
              <a:rPr lang="ja-JP" altLang="en-US" sz="1600" dirty="0" smtClean="0">
                <a:latin typeface="+mn-lt"/>
              </a:rPr>
              <a:t> </a:t>
            </a:r>
            <a:r>
              <a:rPr lang="en-US" altLang="ja-JP" sz="1600" dirty="0" smtClean="0">
                <a:latin typeface="+mn-lt"/>
              </a:rPr>
              <a:t>Grizzly</a:t>
            </a:r>
            <a:r>
              <a:rPr lang="ja-JP" altLang="en-US" sz="1600" dirty="0" smtClean="0">
                <a:latin typeface="+mn-lt"/>
              </a:rPr>
              <a:t> </a:t>
            </a:r>
            <a:r>
              <a:rPr lang="en-US" altLang="ja-JP" sz="1600" dirty="0" smtClean="0">
                <a:latin typeface="+mn-lt"/>
              </a:rPr>
              <a:t>Summit)</a:t>
            </a:r>
            <a:endParaRPr lang="ja-JP" altLang="en-US" sz="1600" dirty="0">
              <a:latin typeface="+mn-lt"/>
            </a:endParaRPr>
          </a:p>
        </p:txBody>
      </p:sp>
      <p:sp>
        <p:nvSpPr>
          <p:cNvPr id="8" name="正方形/長方形 7">
            <a:hlinkClick r:id="rId3"/>
          </p:cNvPr>
          <p:cNvSpPr/>
          <p:nvPr/>
        </p:nvSpPr>
        <p:spPr>
          <a:xfrm>
            <a:off x="1907704" y="6237312"/>
            <a:ext cx="7056784" cy="369332"/>
          </a:xfrm>
          <a:prstGeom prst="rect">
            <a:avLst/>
          </a:prstGeom>
        </p:spPr>
        <p:txBody>
          <a:bodyPr wrap="square">
            <a:spAutoFit/>
          </a:bodyPr>
          <a:lstStyle/>
          <a:p>
            <a:r>
              <a:rPr lang="en-US" altLang="ja-JP" dirty="0" smtClean="0">
                <a:hlinkClick r:id="rId4"/>
              </a:rPr>
              <a:t>http://www.slideshare.net/yushen/edubase-cloud-on-the-openstack</a:t>
            </a:r>
            <a:endParaRPr lang="ja-JP" altLang="en-US" dirty="0"/>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395536" y="188640"/>
            <a:ext cx="3240360" cy="582594"/>
          </a:xfrm>
        </p:spPr>
        <p:txBody>
          <a:bodyPr/>
          <a:lstStyle/>
          <a:p>
            <a:r>
              <a:rPr kumimoji="1" lang="en-US" altLang="ja-JP" sz="4400" dirty="0" err="1" smtClean="0">
                <a:latin typeface="HGP創英角ｺﾞｼｯｸUB" pitchFamily="50" charset="-128"/>
                <a:ea typeface="HGP創英角ｺﾞｼｯｸUB" pitchFamily="50" charset="-128"/>
                <a:cs typeface="Arial" pitchFamily="34" charset="0"/>
              </a:rPr>
              <a:t>gunnii</a:t>
            </a:r>
            <a:r>
              <a:rPr kumimoji="1" lang="en-US" altLang="ja-JP" sz="4400" dirty="0" smtClean="0">
                <a:latin typeface="HGP創英角ｺﾞｼｯｸUB" pitchFamily="50" charset="-128"/>
                <a:ea typeface="HGP創英角ｺﾞｼｯｸUB" pitchFamily="50" charset="-128"/>
                <a:cs typeface="Arial" pitchFamily="34" charset="0"/>
              </a:rPr>
              <a:t> GUI</a:t>
            </a:r>
            <a:endParaRPr kumimoji="1" lang="ja-JP" altLang="en-US" sz="4400" dirty="0">
              <a:latin typeface="HGP創英角ｺﾞｼｯｸUB" pitchFamily="50" charset="-128"/>
              <a:ea typeface="HGP創英角ｺﾞｼｯｸUB" pitchFamily="50" charset="-128"/>
              <a:cs typeface="Arial" pitchFamily="34" charset="0"/>
            </a:endParaRPr>
          </a:p>
        </p:txBody>
      </p:sp>
      <p:pic>
        <p:nvPicPr>
          <p:cNvPr id="17410" name="Picture 2"/>
          <p:cNvPicPr>
            <a:picLocks noChangeAspect="1" noChangeArrowheads="1"/>
          </p:cNvPicPr>
          <p:nvPr/>
        </p:nvPicPr>
        <p:blipFill>
          <a:blip r:embed="rId3" cstate="print"/>
          <a:srcRect/>
          <a:stretch>
            <a:fillRect/>
          </a:stretch>
        </p:blipFill>
        <p:spPr bwMode="auto">
          <a:xfrm>
            <a:off x="611560" y="1052736"/>
            <a:ext cx="8099023" cy="5040560"/>
          </a:xfrm>
          <a:prstGeom prst="rect">
            <a:avLst/>
          </a:prstGeom>
          <a:noFill/>
          <a:ln w="9525">
            <a:noFill/>
            <a:miter lim="800000"/>
            <a:headEnd/>
            <a:tailEnd/>
          </a:ln>
        </p:spPr>
      </p:pic>
      <p:pic>
        <p:nvPicPr>
          <p:cNvPr id="6" name="Picture 2" descr="https://upki-portal.nii.ac.jp/docs/files/image/fed/logo2.png"/>
          <p:cNvPicPr>
            <a:picLocks noChangeAspect="1" noChangeArrowheads="1"/>
          </p:cNvPicPr>
          <p:nvPr/>
        </p:nvPicPr>
        <p:blipFill>
          <a:blip r:embed="rId4" cstate="print"/>
          <a:srcRect/>
          <a:stretch>
            <a:fillRect/>
          </a:stretch>
        </p:blipFill>
        <p:spPr bwMode="auto">
          <a:xfrm>
            <a:off x="6660232" y="44624"/>
            <a:ext cx="792088" cy="754191"/>
          </a:xfrm>
          <a:prstGeom prst="rect">
            <a:avLst/>
          </a:prstGeom>
          <a:noFill/>
        </p:spPr>
      </p:pic>
      <p:sp>
        <p:nvSpPr>
          <p:cNvPr id="7" name="タイトル 1"/>
          <p:cNvSpPr txBox="1">
            <a:spLocks/>
          </p:cNvSpPr>
          <p:nvPr/>
        </p:nvSpPr>
        <p:spPr bwMode="auto">
          <a:xfrm>
            <a:off x="7380312" y="0"/>
            <a:ext cx="1404664" cy="582594"/>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lang="ja-JP" altLang="en-US" sz="2800" dirty="0" smtClean="0">
                <a:latin typeface="HGP創英角ｺﾞｼｯｸUB" pitchFamily="50" charset="-128"/>
                <a:ea typeface="HGP創英角ｺﾞｼｯｸUB" pitchFamily="50" charset="-128"/>
                <a:cs typeface="Arial" pitchFamily="34" charset="0"/>
              </a:rPr>
              <a:t>対応済</a:t>
            </a:r>
            <a:endParaRPr kumimoji="1" lang="ja-JP" altLang="en-US" sz="2800" b="0" i="0" u="none" strike="noStrike" kern="1200" cap="none" spc="0" normalizeH="0" baseline="0" noProof="0" dirty="0">
              <a:ln>
                <a:noFill/>
              </a:ln>
              <a:solidFill>
                <a:schemeClr val="tx1"/>
              </a:solidFill>
              <a:effectLst/>
              <a:uLnTx/>
              <a:uFillTx/>
              <a:latin typeface="HGP創英角ｺﾞｼｯｸUB" pitchFamily="50" charset="-128"/>
              <a:ea typeface="HGP創英角ｺﾞｼｯｸUB" pitchFamily="50" charset="-128"/>
              <a:cs typeface="Arial" pitchFamily="34" charset="0"/>
            </a:endParaRPr>
          </a:p>
        </p:txBody>
      </p:sp>
      <p:sp>
        <p:nvSpPr>
          <p:cNvPr id="8" name="スライド番号プレースホルダ 2"/>
          <p:cNvSpPr>
            <a:spLocks noGrp="1"/>
          </p:cNvSpPr>
          <p:nvPr>
            <p:ph type="sldNum" sz="quarter" idx="10"/>
          </p:nvPr>
        </p:nvSpPr>
        <p:spPr>
          <a:xfrm>
            <a:off x="8572500" y="6643688"/>
            <a:ext cx="500063" cy="142875"/>
          </a:xfrm>
        </p:spPr>
        <p:txBody>
          <a:bodyPr/>
          <a:lstStyle/>
          <a:p>
            <a:pPr>
              <a:defRPr/>
            </a:pPr>
            <a:fld id="{2D49EB63-8A47-42A8-B1AF-7D6D75D2383C}" type="slidenum">
              <a:rPr lang="ja-JP" altLang="en-US" smtClean="0"/>
              <a:pPr>
                <a:defRPr/>
              </a:pPr>
              <a:t>32</a:t>
            </a:fld>
            <a:endParaRPr lang="ja-JP" altLang="en-US" dirty="0"/>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p:cNvSpPr/>
          <p:nvPr/>
        </p:nvSpPr>
        <p:spPr>
          <a:xfrm>
            <a:off x="0" y="0"/>
            <a:ext cx="9144000" cy="6453336"/>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4800" dirty="0" smtClean="0">
                <a:latin typeface="HGP創英角ｺﾞｼｯｸUB" pitchFamily="50" charset="-128"/>
                <a:ea typeface="HGP創英角ｺﾞｼｯｸUB" pitchFamily="50" charset="-128"/>
              </a:rPr>
              <a:t>インタークラウド基盤</a:t>
            </a:r>
            <a:endParaRPr lang="en-US" altLang="ja-JP" sz="4800" dirty="0" smtClean="0">
              <a:latin typeface="HGP創英角ｺﾞｼｯｸUB" pitchFamily="50" charset="-128"/>
              <a:ea typeface="HGP創英角ｺﾞｼｯｸUB" pitchFamily="50" charset="-128"/>
            </a:endParaRPr>
          </a:p>
          <a:p>
            <a:pPr lvl="8" algn="ctr"/>
            <a:r>
              <a:rPr lang="ja-JP" altLang="en-US" sz="2800" dirty="0" smtClean="0">
                <a:latin typeface="HGP創英角ｺﾞｼｯｸUB" pitchFamily="50" charset="-128"/>
                <a:ea typeface="HGP創英角ｺﾞｼｯｸUB" pitchFamily="50" charset="-128"/>
              </a:rPr>
              <a:t> </a:t>
            </a:r>
            <a:endParaRPr lang="en-US" altLang="ja-JP" sz="2800" dirty="0" smtClean="0">
              <a:latin typeface="HGP創英角ｺﾞｼｯｸUB" pitchFamily="50" charset="-128"/>
              <a:ea typeface="HGP創英角ｺﾞｼｯｸUB" pitchFamily="50" charset="-128"/>
            </a:endParaRPr>
          </a:p>
          <a:p>
            <a:pPr algn="ctr"/>
            <a:r>
              <a:rPr lang="en-US" altLang="ja-JP" sz="2800" dirty="0" smtClean="0">
                <a:latin typeface="HGS創英角ｺﾞｼｯｸUB" pitchFamily="50" charset="-128"/>
                <a:ea typeface="HGS創英角ｺﾞｼｯｸUB" pitchFamily="50" charset="-128"/>
              </a:rPr>
              <a:t>- </a:t>
            </a:r>
            <a:r>
              <a:rPr lang="ja-JP" altLang="en-US" sz="2800" dirty="0" smtClean="0">
                <a:latin typeface="HGS創英角ｺﾞｼｯｸUB" pitchFamily="50" charset="-128"/>
                <a:ea typeface="HGS創英角ｺﾞｼｯｸUB" pitchFamily="50" charset="-128"/>
              </a:rPr>
              <a:t>アカデミックコミュニティクラウドの</a:t>
            </a:r>
            <a:r>
              <a:rPr lang="en-US" altLang="ja-JP" sz="2800" dirty="0" smtClean="0">
                <a:latin typeface="HGS創英角ｺﾞｼｯｸUB" pitchFamily="50" charset="-128"/>
                <a:ea typeface="HGS創英角ｺﾞｼｯｸUB" pitchFamily="50" charset="-128"/>
              </a:rPr>
              <a:t>Hub-</a:t>
            </a:r>
            <a:endParaRPr lang="en-US" altLang="ja-JP" sz="2800" dirty="0" smtClean="0">
              <a:latin typeface="Arial Unicode MS" pitchFamily="50" charset="-128"/>
              <a:ea typeface="Arial Unicode MS" pitchFamily="50" charset="-128"/>
              <a:cs typeface="Arial Unicode MS" pitchFamily="50" charset="-128"/>
            </a:endParaRPr>
          </a:p>
        </p:txBody>
      </p:sp>
      <p:sp>
        <p:nvSpPr>
          <p:cNvPr id="3" name="スライド番号プレースホルダ 2"/>
          <p:cNvSpPr>
            <a:spLocks noGrp="1"/>
          </p:cNvSpPr>
          <p:nvPr>
            <p:ph type="sldNum" sz="quarter" idx="10"/>
          </p:nvPr>
        </p:nvSpPr>
        <p:spPr>
          <a:xfrm>
            <a:off x="8572500" y="6643688"/>
            <a:ext cx="500063" cy="142875"/>
          </a:xfrm>
        </p:spPr>
        <p:txBody>
          <a:bodyPr/>
          <a:lstStyle/>
          <a:p>
            <a:pPr>
              <a:defRPr/>
            </a:pPr>
            <a:fld id="{2D49EB63-8A47-42A8-B1AF-7D6D75D2383C}" type="slidenum">
              <a:rPr lang="ja-JP" altLang="en-US" smtClean="0"/>
              <a:pPr>
                <a:defRPr/>
              </a:pPr>
              <a:t>33</a:t>
            </a:fld>
            <a:endParaRPr lang="ja-JP" altLang="en-US" dirty="0"/>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587"/>
          <p:cNvSpPr>
            <a:spLocks noChangeArrowheads="1"/>
          </p:cNvSpPr>
          <p:nvPr/>
        </p:nvSpPr>
        <p:spPr bwMode="auto">
          <a:xfrm>
            <a:off x="332559" y="1268760"/>
            <a:ext cx="8559921" cy="4176338"/>
          </a:xfrm>
          <a:prstGeom prst="cloudCallout">
            <a:avLst>
              <a:gd name="adj1" fmla="val -2005"/>
              <a:gd name="adj2" fmla="val -4588"/>
            </a:avLst>
          </a:prstGeom>
          <a:solidFill>
            <a:schemeClr val="bg1">
              <a:lumMod val="75000"/>
            </a:schemeClr>
          </a:solidFill>
          <a:ln>
            <a:noFill/>
            <a:headEnd/>
            <a:tailEnd/>
          </a:ln>
        </p:spPr>
        <p:style>
          <a:lnRef idx="1">
            <a:schemeClr val="accent2"/>
          </a:lnRef>
          <a:fillRef idx="2">
            <a:schemeClr val="accent2"/>
          </a:fillRef>
          <a:effectRef idx="1">
            <a:schemeClr val="accent2"/>
          </a:effectRef>
          <a:fontRef idx="minor">
            <a:schemeClr val="dk1"/>
          </a:fontRef>
        </p:style>
        <p:txBody>
          <a:bodyPr anchor="ctr"/>
          <a:lstStyle/>
          <a:p>
            <a:pPr marL="323850" indent="-323850" algn="ctr" defTabSz="844550">
              <a:spcBef>
                <a:spcPct val="20000"/>
              </a:spcBef>
              <a:defRPr/>
            </a:pPr>
            <a:r>
              <a:rPr lang="ja-JP" altLang="en-US" sz="1600" dirty="0">
                <a:solidFill>
                  <a:srgbClr val="FFFFFF"/>
                </a:solidFill>
                <a:latin typeface="Arial Unicode MS" pitchFamily="50" charset="-128"/>
                <a:ea typeface="Arial Unicode MS" pitchFamily="50" charset="-128"/>
                <a:cs typeface="Arial Unicode MS" pitchFamily="50" charset="-128"/>
              </a:rPr>
              <a:t>　</a:t>
            </a:r>
          </a:p>
        </p:txBody>
      </p:sp>
      <p:sp>
        <p:nvSpPr>
          <p:cNvPr id="5" name="角丸四角形 4"/>
          <p:cNvSpPr/>
          <p:nvPr/>
        </p:nvSpPr>
        <p:spPr>
          <a:xfrm>
            <a:off x="836271" y="5516314"/>
            <a:ext cx="7685974" cy="414336"/>
          </a:xfrm>
          <a:prstGeom prst="roundRect">
            <a:avLst>
              <a:gd name="adj" fmla="val 11768"/>
            </a:avLst>
          </a:prstGeom>
          <a:ln>
            <a:solidFill>
              <a:schemeClr val="accent2">
                <a:lumMod val="60000"/>
                <a:lumOff val="40000"/>
              </a:schemeClr>
            </a:solidFill>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ja-JP" altLang="en-US" sz="1400" dirty="0">
              <a:latin typeface="Arial Unicode MS" pitchFamily="50" charset="-128"/>
              <a:ea typeface="Arial Unicode MS" pitchFamily="50" charset="-128"/>
              <a:cs typeface="Arial Unicode MS" pitchFamily="50" charset="-128"/>
            </a:endParaRPr>
          </a:p>
        </p:txBody>
      </p:sp>
      <p:sp>
        <p:nvSpPr>
          <p:cNvPr id="6" name="テキスト ボックス 13"/>
          <p:cNvSpPr txBox="1">
            <a:spLocks noChangeArrowheads="1"/>
          </p:cNvSpPr>
          <p:nvPr/>
        </p:nvSpPr>
        <p:spPr bwMode="auto">
          <a:xfrm>
            <a:off x="5781227" y="4273306"/>
            <a:ext cx="800219" cy="338554"/>
          </a:xfrm>
          <a:prstGeom prst="rect">
            <a:avLst/>
          </a:prstGeom>
          <a:noFill/>
          <a:ln w="9525">
            <a:noFill/>
            <a:miter lim="800000"/>
            <a:headEnd/>
            <a:tailEnd/>
          </a:ln>
        </p:spPr>
        <p:txBody>
          <a:bodyPr wrap="none">
            <a:spAutoFit/>
          </a:bodyPr>
          <a:lstStyle/>
          <a:p>
            <a:r>
              <a:rPr lang="ja-JP" altLang="en-US" sz="1600">
                <a:solidFill>
                  <a:schemeClr val="bg1"/>
                </a:solidFill>
                <a:latin typeface="Arial Unicode MS" pitchFamily="50" charset="-128"/>
                <a:ea typeface="Arial Unicode MS" pitchFamily="50" charset="-128"/>
                <a:cs typeface="Arial Unicode MS" pitchFamily="50" charset="-128"/>
              </a:rPr>
              <a:t>・・・</a:t>
            </a:r>
          </a:p>
        </p:txBody>
      </p:sp>
      <p:grpSp>
        <p:nvGrpSpPr>
          <p:cNvPr id="2" name="グループ化 28"/>
          <p:cNvGrpSpPr>
            <a:grpSpLocks/>
          </p:cNvGrpSpPr>
          <p:nvPr/>
        </p:nvGrpSpPr>
        <p:grpSpPr bwMode="auto">
          <a:xfrm>
            <a:off x="575904" y="3319499"/>
            <a:ext cx="1398089" cy="1760899"/>
            <a:chOff x="355262" y="3498555"/>
            <a:chExt cx="1984490" cy="1840775"/>
          </a:xfrm>
        </p:grpSpPr>
        <p:sp>
          <p:nvSpPr>
            <p:cNvPr id="8" name="角丸四角形 7"/>
            <p:cNvSpPr/>
            <p:nvPr/>
          </p:nvSpPr>
          <p:spPr>
            <a:xfrm>
              <a:off x="395536" y="3539130"/>
              <a:ext cx="1944216" cy="1800200"/>
            </a:xfrm>
            <a:prstGeom prst="roundRect">
              <a:avLst>
                <a:gd name="adj" fmla="val 7732"/>
              </a:avLst>
            </a:prstGeom>
          </p:spPr>
          <p:style>
            <a:lnRef idx="2">
              <a:schemeClr val="accent1"/>
            </a:lnRef>
            <a:fillRef idx="1">
              <a:schemeClr val="lt1"/>
            </a:fillRef>
            <a:effectRef idx="0">
              <a:schemeClr val="accent1"/>
            </a:effectRef>
            <a:fontRef idx="minor">
              <a:schemeClr val="dk1"/>
            </a:fontRef>
          </p:style>
          <p:txBody>
            <a:bodyPr anchor="ctr"/>
            <a:lstStyle/>
            <a:p>
              <a:pPr algn="ctr">
                <a:defRPr/>
              </a:pPr>
              <a:endParaRPr lang="ja-JP" altLang="en-US" sz="800" dirty="0">
                <a:latin typeface="Arial Unicode MS" pitchFamily="50" charset="-128"/>
                <a:ea typeface="Arial Unicode MS" pitchFamily="50" charset="-128"/>
                <a:cs typeface="Arial Unicode MS" pitchFamily="50" charset="-128"/>
              </a:endParaRPr>
            </a:p>
          </p:txBody>
        </p:sp>
        <p:pic>
          <p:nvPicPr>
            <p:cNvPr id="9" name="Picture 17"/>
            <p:cNvPicPr>
              <a:picLocks noChangeAspect="1" noChangeArrowheads="1"/>
            </p:cNvPicPr>
            <p:nvPr/>
          </p:nvPicPr>
          <p:blipFill>
            <a:blip r:embed="rId3" cstate="print"/>
            <a:srcRect/>
            <a:stretch>
              <a:fillRect/>
            </a:stretch>
          </p:blipFill>
          <p:spPr bwMode="auto">
            <a:xfrm>
              <a:off x="467544" y="3639341"/>
              <a:ext cx="1795354" cy="1555973"/>
            </a:xfrm>
            <a:prstGeom prst="rect">
              <a:avLst/>
            </a:prstGeom>
            <a:noFill/>
            <a:ln w="9525">
              <a:noFill/>
              <a:miter lim="800000"/>
              <a:headEnd/>
              <a:tailEnd/>
            </a:ln>
          </p:spPr>
        </p:pic>
        <p:sp>
          <p:nvSpPr>
            <p:cNvPr id="10" name="テキスト ボックス 15"/>
            <p:cNvSpPr txBox="1">
              <a:spLocks noChangeArrowheads="1"/>
            </p:cNvSpPr>
            <p:nvPr/>
          </p:nvSpPr>
          <p:spPr bwMode="auto">
            <a:xfrm>
              <a:off x="355262" y="3498555"/>
              <a:ext cx="1981242" cy="289564"/>
            </a:xfrm>
            <a:prstGeom prst="rect">
              <a:avLst/>
            </a:prstGeom>
            <a:noFill/>
            <a:ln w="9525">
              <a:noFill/>
              <a:miter lim="800000"/>
              <a:headEnd/>
              <a:tailEnd/>
            </a:ln>
          </p:spPr>
          <p:txBody>
            <a:bodyPr wrap="square">
              <a:spAutoFit/>
            </a:bodyPr>
            <a:lstStyle/>
            <a:p>
              <a:r>
                <a:rPr lang="en-US" altLang="ja-JP" sz="1200" dirty="0" smtClean="0">
                  <a:latin typeface="Arial Unicode MS" pitchFamily="50" charset="-128"/>
                  <a:ea typeface="Arial Unicode MS" pitchFamily="50" charset="-128"/>
                  <a:cs typeface="Arial Unicode MS" pitchFamily="50" charset="-128"/>
                </a:rPr>
                <a:t>Univ. -A Cloud</a:t>
              </a:r>
              <a:endParaRPr lang="ja-JP" altLang="en-US" sz="1200" dirty="0">
                <a:latin typeface="Arial Unicode MS" pitchFamily="50" charset="-128"/>
                <a:ea typeface="Arial Unicode MS" pitchFamily="50" charset="-128"/>
                <a:cs typeface="Arial Unicode MS" pitchFamily="50" charset="-128"/>
              </a:endParaRPr>
            </a:p>
          </p:txBody>
        </p:sp>
      </p:grpSp>
      <p:grpSp>
        <p:nvGrpSpPr>
          <p:cNvPr id="3" name="グループ化 29"/>
          <p:cNvGrpSpPr>
            <a:grpSpLocks/>
          </p:cNvGrpSpPr>
          <p:nvPr/>
        </p:nvGrpSpPr>
        <p:grpSpPr bwMode="auto">
          <a:xfrm>
            <a:off x="2550798" y="3362629"/>
            <a:ext cx="1296621" cy="1631450"/>
            <a:chOff x="2627783" y="3539130"/>
            <a:chExt cx="1944217" cy="1800200"/>
          </a:xfrm>
        </p:grpSpPr>
        <p:sp>
          <p:nvSpPr>
            <p:cNvPr id="12" name="角丸四角形 11"/>
            <p:cNvSpPr/>
            <p:nvPr/>
          </p:nvSpPr>
          <p:spPr>
            <a:xfrm>
              <a:off x="2627783" y="3539130"/>
              <a:ext cx="1944217" cy="1800200"/>
            </a:xfrm>
            <a:prstGeom prst="roundRect">
              <a:avLst>
                <a:gd name="adj" fmla="val 7732"/>
              </a:avLst>
            </a:prstGeom>
          </p:spPr>
          <p:style>
            <a:lnRef idx="2">
              <a:schemeClr val="accent1"/>
            </a:lnRef>
            <a:fillRef idx="1">
              <a:schemeClr val="lt1"/>
            </a:fillRef>
            <a:effectRef idx="0">
              <a:schemeClr val="accent1"/>
            </a:effectRef>
            <a:fontRef idx="minor">
              <a:schemeClr val="dk1"/>
            </a:fontRef>
          </p:style>
          <p:txBody>
            <a:bodyPr anchor="ctr"/>
            <a:lstStyle/>
            <a:p>
              <a:pPr algn="ctr">
                <a:defRPr/>
              </a:pPr>
              <a:endParaRPr lang="ja-JP" altLang="en-US" sz="800" dirty="0">
                <a:latin typeface="Arial Unicode MS" pitchFamily="50" charset="-128"/>
                <a:ea typeface="Arial Unicode MS" pitchFamily="50" charset="-128"/>
                <a:cs typeface="Arial Unicode MS" pitchFamily="50" charset="-128"/>
              </a:endParaRPr>
            </a:p>
          </p:txBody>
        </p:sp>
        <p:pic>
          <p:nvPicPr>
            <p:cNvPr id="13" name="Picture 17"/>
            <p:cNvPicPr>
              <a:picLocks noChangeAspect="1" noChangeArrowheads="1"/>
            </p:cNvPicPr>
            <p:nvPr/>
          </p:nvPicPr>
          <p:blipFill>
            <a:blip r:embed="rId3" cstate="print"/>
            <a:srcRect/>
            <a:stretch>
              <a:fillRect/>
            </a:stretch>
          </p:blipFill>
          <p:spPr bwMode="auto">
            <a:xfrm>
              <a:off x="2699792" y="3639341"/>
              <a:ext cx="1795354" cy="1555973"/>
            </a:xfrm>
            <a:prstGeom prst="rect">
              <a:avLst/>
            </a:prstGeom>
            <a:noFill/>
            <a:ln w="9525">
              <a:noFill/>
              <a:miter lim="800000"/>
              <a:headEnd/>
              <a:tailEnd/>
            </a:ln>
          </p:spPr>
        </p:pic>
        <p:sp>
          <p:nvSpPr>
            <p:cNvPr id="14" name="テキスト ボックス 16"/>
            <p:cNvSpPr txBox="1">
              <a:spLocks noChangeArrowheads="1"/>
            </p:cNvSpPr>
            <p:nvPr/>
          </p:nvSpPr>
          <p:spPr bwMode="auto">
            <a:xfrm>
              <a:off x="2627783" y="3539130"/>
              <a:ext cx="1695034" cy="305651"/>
            </a:xfrm>
            <a:prstGeom prst="rect">
              <a:avLst/>
            </a:prstGeom>
            <a:noFill/>
            <a:ln w="9525">
              <a:noFill/>
              <a:miter lim="800000"/>
              <a:headEnd/>
              <a:tailEnd/>
            </a:ln>
          </p:spPr>
          <p:txBody>
            <a:bodyPr wrap="none">
              <a:spAutoFit/>
            </a:bodyPr>
            <a:lstStyle/>
            <a:p>
              <a:r>
                <a:rPr lang="en-US" altLang="ja-JP" sz="1200" dirty="0" smtClean="0">
                  <a:latin typeface="Arial Unicode MS" pitchFamily="50" charset="-128"/>
                  <a:ea typeface="Arial Unicode MS" pitchFamily="50" charset="-128"/>
                  <a:cs typeface="Arial Unicode MS" pitchFamily="50" charset="-128"/>
                </a:rPr>
                <a:t>Univ.-B Cloud</a:t>
              </a:r>
              <a:endParaRPr lang="ja-JP" altLang="en-US" sz="1200" dirty="0">
                <a:latin typeface="Arial Unicode MS" pitchFamily="50" charset="-128"/>
                <a:ea typeface="Arial Unicode MS" pitchFamily="50" charset="-128"/>
                <a:cs typeface="Arial Unicode MS" pitchFamily="50" charset="-128"/>
              </a:endParaRPr>
            </a:p>
          </p:txBody>
        </p:sp>
      </p:grpSp>
      <p:grpSp>
        <p:nvGrpSpPr>
          <p:cNvPr id="7" name="グループ化 31"/>
          <p:cNvGrpSpPr>
            <a:grpSpLocks/>
          </p:cNvGrpSpPr>
          <p:nvPr/>
        </p:nvGrpSpPr>
        <p:grpSpPr bwMode="auto">
          <a:xfrm>
            <a:off x="7014287" y="2689334"/>
            <a:ext cx="1369715" cy="1722084"/>
            <a:chOff x="6804248" y="3539130"/>
            <a:chExt cx="1944216" cy="1800200"/>
          </a:xfrm>
        </p:grpSpPr>
        <p:sp>
          <p:nvSpPr>
            <p:cNvPr id="16" name="角丸四角形 15"/>
            <p:cNvSpPr/>
            <p:nvPr/>
          </p:nvSpPr>
          <p:spPr>
            <a:xfrm>
              <a:off x="6804248" y="3539130"/>
              <a:ext cx="1944216" cy="1800200"/>
            </a:xfrm>
            <a:prstGeom prst="roundRect">
              <a:avLst>
                <a:gd name="adj" fmla="val 7732"/>
              </a:avLst>
            </a:prstGeom>
          </p:spPr>
          <p:style>
            <a:lnRef idx="2">
              <a:schemeClr val="accent1"/>
            </a:lnRef>
            <a:fillRef idx="1">
              <a:schemeClr val="lt1"/>
            </a:fillRef>
            <a:effectRef idx="0">
              <a:schemeClr val="accent1"/>
            </a:effectRef>
            <a:fontRef idx="minor">
              <a:schemeClr val="dk1"/>
            </a:fontRef>
          </p:style>
          <p:txBody>
            <a:bodyPr anchor="ctr"/>
            <a:lstStyle/>
            <a:p>
              <a:pPr algn="ctr">
                <a:defRPr/>
              </a:pPr>
              <a:endParaRPr lang="ja-JP" altLang="en-US" sz="800" dirty="0">
                <a:latin typeface="Arial Unicode MS" pitchFamily="50" charset="-128"/>
                <a:ea typeface="Arial Unicode MS" pitchFamily="50" charset="-128"/>
                <a:cs typeface="Arial Unicode MS" pitchFamily="50" charset="-128"/>
              </a:endParaRPr>
            </a:p>
          </p:txBody>
        </p:sp>
        <p:pic>
          <p:nvPicPr>
            <p:cNvPr id="17" name="Picture 17"/>
            <p:cNvPicPr>
              <a:picLocks noChangeAspect="1" noChangeArrowheads="1"/>
            </p:cNvPicPr>
            <p:nvPr/>
          </p:nvPicPr>
          <p:blipFill>
            <a:blip r:embed="rId3" cstate="print"/>
            <a:srcRect/>
            <a:stretch>
              <a:fillRect/>
            </a:stretch>
          </p:blipFill>
          <p:spPr bwMode="auto">
            <a:xfrm>
              <a:off x="6876256" y="3639341"/>
              <a:ext cx="1795354" cy="1555973"/>
            </a:xfrm>
            <a:prstGeom prst="rect">
              <a:avLst/>
            </a:prstGeom>
            <a:noFill/>
            <a:ln w="9525">
              <a:noFill/>
              <a:miter lim="800000"/>
              <a:headEnd/>
              <a:tailEnd/>
            </a:ln>
          </p:spPr>
        </p:pic>
        <p:sp>
          <p:nvSpPr>
            <p:cNvPr id="18" name="テキスト ボックス 17"/>
            <p:cNvSpPr txBox="1">
              <a:spLocks noChangeArrowheads="1"/>
            </p:cNvSpPr>
            <p:nvPr/>
          </p:nvSpPr>
          <p:spPr bwMode="auto">
            <a:xfrm>
              <a:off x="6876254" y="3611138"/>
              <a:ext cx="1604579" cy="289564"/>
            </a:xfrm>
            <a:prstGeom prst="rect">
              <a:avLst/>
            </a:prstGeom>
            <a:noFill/>
            <a:ln w="9525">
              <a:noFill/>
              <a:miter lim="800000"/>
              <a:headEnd/>
              <a:tailEnd/>
            </a:ln>
          </p:spPr>
          <p:txBody>
            <a:bodyPr wrap="none">
              <a:spAutoFit/>
            </a:bodyPr>
            <a:lstStyle/>
            <a:p>
              <a:r>
                <a:rPr lang="en-US" altLang="ja-JP" sz="1200" dirty="0" smtClean="0">
                  <a:latin typeface="Arial Unicode MS" pitchFamily="50" charset="-128"/>
                  <a:ea typeface="Arial Unicode MS" pitchFamily="50" charset="-128"/>
                  <a:cs typeface="Arial Unicode MS" pitchFamily="50" charset="-128"/>
                </a:rPr>
                <a:t>Univ.-X Cloud</a:t>
              </a:r>
              <a:endParaRPr lang="ja-JP" altLang="en-US" sz="1200" dirty="0">
                <a:latin typeface="Arial Unicode MS" pitchFamily="50" charset="-128"/>
                <a:ea typeface="Arial Unicode MS" pitchFamily="50" charset="-128"/>
                <a:cs typeface="Arial Unicode MS" pitchFamily="50" charset="-128"/>
              </a:endParaRPr>
            </a:p>
          </p:txBody>
        </p:sp>
      </p:grpSp>
      <p:cxnSp>
        <p:nvCxnSpPr>
          <p:cNvPr id="19" name="直線コネクタ 18"/>
          <p:cNvCxnSpPr/>
          <p:nvPr/>
        </p:nvCxnSpPr>
        <p:spPr>
          <a:xfrm flipH="1">
            <a:off x="1287544" y="5080399"/>
            <a:ext cx="1590" cy="481233"/>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20" name="直線矢印コネクタ 19"/>
          <p:cNvCxnSpPr/>
          <p:nvPr/>
        </p:nvCxnSpPr>
        <p:spPr>
          <a:xfrm flipH="1">
            <a:off x="3197519" y="4994078"/>
            <a:ext cx="1590" cy="522236"/>
          </a:xfrm>
          <a:prstGeom prst="straightConnector1">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21" name="直線矢印コネクタ 20"/>
          <p:cNvCxnSpPr/>
          <p:nvPr/>
        </p:nvCxnSpPr>
        <p:spPr>
          <a:xfrm flipH="1">
            <a:off x="7697557" y="4387681"/>
            <a:ext cx="6355" cy="1128635"/>
          </a:xfrm>
          <a:prstGeom prst="straightConnector1">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sp>
        <p:nvSpPr>
          <p:cNvPr id="23" name="角丸四角形 22"/>
          <p:cNvSpPr/>
          <p:nvPr/>
        </p:nvSpPr>
        <p:spPr bwMode="auto">
          <a:xfrm>
            <a:off x="3990429" y="1720536"/>
            <a:ext cx="1873426" cy="2356537"/>
          </a:xfrm>
          <a:prstGeom prst="roundRect">
            <a:avLst>
              <a:gd name="adj" fmla="val 7732"/>
            </a:avLst>
          </a:prstGeom>
        </p:spPr>
        <p:style>
          <a:lnRef idx="2">
            <a:schemeClr val="accent1"/>
          </a:lnRef>
          <a:fillRef idx="1">
            <a:schemeClr val="lt1"/>
          </a:fillRef>
          <a:effectRef idx="0">
            <a:schemeClr val="accent1"/>
          </a:effectRef>
          <a:fontRef idx="minor">
            <a:schemeClr val="dk1"/>
          </a:fontRef>
        </p:style>
        <p:txBody>
          <a:bodyPr anchor="ctr"/>
          <a:lstStyle/>
          <a:p>
            <a:pPr algn="ctr">
              <a:defRPr/>
            </a:pPr>
            <a:endParaRPr lang="ja-JP" altLang="en-US" sz="800" dirty="0">
              <a:latin typeface="Arial Unicode MS" pitchFamily="50" charset="-128"/>
              <a:ea typeface="Arial Unicode MS" pitchFamily="50" charset="-128"/>
              <a:cs typeface="Arial Unicode MS" pitchFamily="50" charset="-128"/>
            </a:endParaRPr>
          </a:p>
        </p:txBody>
      </p:sp>
      <p:pic>
        <p:nvPicPr>
          <p:cNvPr id="24" name="Picture 17"/>
          <p:cNvPicPr>
            <a:picLocks noChangeAspect="1" noChangeArrowheads="1"/>
          </p:cNvPicPr>
          <p:nvPr/>
        </p:nvPicPr>
        <p:blipFill>
          <a:blip r:embed="rId3" cstate="print"/>
          <a:srcRect/>
          <a:stretch>
            <a:fillRect/>
          </a:stretch>
        </p:blipFill>
        <p:spPr bwMode="auto">
          <a:xfrm>
            <a:off x="4059805" y="1851715"/>
            <a:ext cx="1729763" cy="2036834"/>
          </a:xfrm>
          <a:prstGeom prst="rect">
            <a:avLst/>
          </a:prstGeom>
          <a:noFill/>
          <a:ln w="9525">
            <a:noFill/>
            <a:miter lim="800000"/>
            <a:headEnd/>
            <a:tailEnd/>
          </a:ln>
        </p:spPr>
      </p:pic>
      <p:sp>
        <p:nvSpPr>
          <p:cNvPr id="25" name="テキスト ボックス 45"/>
          <p:cNvSpPr txBox="1">
            <a:spLocks noChangeArrowheads="1"/>
          </p:cNvSpPr>
          <p:nvPr/>
        </p:nvSpPr>
        <p:spPr bwMode="auto">
          <a:xfrm>
            <a:off x="3973780" y="1340769"/>
            <a:ext cx="1912101"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kumimoji="1" sz="2400">
                <a:solidFill>
                  <a:schemeClr val="tx1"/>
                </a:solidFill>
                <a:latin typeface="Times" charset="0"/>
                <a:ea typeface="Osaka" charset="-128"/>
              </a:defRPr>
            </a:lvl1pPr>
            <a:lvl2pPr marL="742950" indent="-285750" eaLnBrk="0" hangingPunct="0">
              <a:defRPr kumimoji="1" sz="2400">
                <a:solidFill>
                  <a:schemeClr val="tx1"/>
                </a:solidFill>
                <a:latin typeface="Times" charset="0"/>
                <a:ea typeface="Osaka" charset="-128"/>
              </a:defRPr>
            </a:lvl2pPr>
            <a:lvl3pPr marL="1143000" indent="-228600" eaLnBrk="0" hangingPunct="0">
              <a:defRPr kumimoji="1" sz="2400">
                <a:solidFill>
                  <a:schemeClr val="tx1"/>
                </a:solidFill>
                <a:latin typeface="Times" charset="0"/>
                <a:ea typeface="Osaka" charset="-128"/>
              </a:defRPr>
            </a:lvl3pPr>
            <a:lvl4pPr marL="1600200" indent="-228600" eaLnBrk="0" hangingPunct="0">
              <a:defRPr kumimoji="1" sz="2400">
                <a:solidFill>
                  <a:schemeClr val="tx1"/>
                </a:solidFill>
                <a:latin typeface="Times" charset="0"/>
                <a:ea typeface="Osaka" charset="-128"/>
              </a:defRPr>
            </a:lvl4pPr>
            <a:lvl5pPr marL="2057400" indent="-228600" eaLnBrk="0" hangingPunct="0">
              <a:defRPr kumimoji="1" sz="2400">
                <a:solidFill>
                  <a:schemeClr val="tx1"/>
                </a:solidFill>
                <a:latin typeface="Times" charset="0"/>
                <a:ea typeface="Osaka" charset="-128"/>
              </a:defRPr>
            </a:lvl5pPr>
            <a:lvl6pPr marL="2514600" indent="-228600" eaLnBrk="0" fontAlgn="base" hangingPunct="0">
              <a:spcBef>
                <a:spcPct val="0"/>
              </a:spcBef>
              <a:spcAft>
                <a:spcPct val="0"/>
              </a:spcAft>
              <a:defRPr kumimoji="1" sz="2400">
                <a:solidFill>
                  <a:schemeClr val="tx1"/>
                </a:solidFill>
                <a:latin typeface="Times" charset="0"/>
                <a:ea typeface="Osaka" charset="-128"/>
              </a:defRPr>
            </a:lvl6pPr>
            <a:lvl7pPr marL="2971800" indent="-228600" eaLnBrk="0" fontAlgn="base" hangingPunct="0">
              <a:spcBef>
                <a:spcPct val="0"/>
              </a:spcBef>
              <a:spcAft>
                <a:spcPct val="0"/>
              </a:spcAft>
              <a:defRPr kumimoji="1" sz="2400">
                <a:solidFill>
                  <a:schemeClr val="tx1"/>
                </a:solidFill>
                <a:latin typeface="Times" charset="0"/>
                <a:ea typeface="Osaka" charset="-128"/>
              </a:defRPr>
            </a:lvl7pPr>
            <a:lvl8pPr marL="3429000" indent="-228600" eaLnBrk="0" fontAlgn="base" hangingPunct="0">
              <a:spcBef>
                <a:spcPct val="0"/>
              </a:spcBef>
              <a:spcAft>
                <a:spcPct val="0"/>
              </a:spcAft>
              <a:defRPr kumimoji="1" sz="2400">
                <a:solidFill>
                  <a:schemeClr val="tx1"/>
                </a:solidFill>
                <a:latin typeface="Times" charset="0"/>
                <a:ea typeface="Osaka" charset="-128"/>
              </a:defRPr>
            </a:lvl8pPr>
            <a:lvl9pPr marL="3886200" indent="-228600" eaLnBrk="0" fontAlgn="base" hangingPunct="0">
              <a:spcBef>
                <a:spcPct val="0"/>
              </a:spcBef>
              <a:spcAft>
                <a:spcPct val="0"/>
              </a:spcAft>
              <a:defRPr kumimoji="1" sz="2400">
                <a:solidFill>
                  <a:schemeClr val="tx1"/>
                </a:solidFill>
                <a:latin typeface="Times" charset="0"/>
                <a:ea typeface="Osaka" charset="-128"/>
              </a:defRPr>
            </a:lvl9pPr>
          </a:lstStyle>
          <a:p>
            <a:pPr eaLnBrk="1" hangingPunct="1">
              <a:defRPr/>
            </a:pPr>
            <a:r>
              <a:rPr lang="en-US" altLang="ja-JP" sz="2000" b="1" dirty="0" smtClean="0">
                <a:ln w="1905"/>
                <a:solidFill>
                  <a:schemeClr val="accent1">
                    <a:lumMod val="75000"/>
                  </a:schemeClr>
                </a:solidFill>
                <a:effectLst>
                  <a:innerShdw blurRad="69850" dist="43180" dir="5400000">
                    <a:srgbClr val="000000">
                      <a:alpha val="65000"/>
                    </a:srgbClr>
                  </a:innerShdw>
                </a:effectLst>
                <a:latin typeface="Arial Unicode MS" pitchFamily="50" charset="-128"/>
                <a:ea typeface="Arial Unicode MS" pitchFamily="50" charset="-128"/>
                <a:cs typeface="Arial Unicode MS" pitchFamily="50" charset="-128"/>
              </a:rPr>
              <a:t>NII</a:t>
            </a:r>
            <a:r>
              <a:rPr lang="ja-JP" altLang="en-US" sz="2000" b="1" dirty="0" smtClean="0">
                <a:ln w="1905"/>
                <a:solidFill>
                  <a:schemeClr val="accent1">
                    <a:lumMod val="75000"/>
                  </a:schemeClr>
                </a:solidFill>
                <a:effectLst>
                  <a:innerShdw blurRad="69850" dist="43180" dir="5400000">
                    <a:srgbClr val="000000">
                      <a:alpha val="65000"/>
                    </a:srgbClr>
                  </a:innerShdw>
                </a:effectLst>
                <a:latin typeface="Arial Unicode MS" pitchFamily="50" charset="-128"/>
                <a:ea typeface="Arial Unicode MS" pitchFamily="50" charset="-128"/>
                <a:cs typeface="Arial Unicode MS" pitchFamily="50" charset="-128"/>
              </a:rPr>
              <a:t> </a:t>
            </a:r>
            <a:r>
              <a:rPr lang="en-US" altLang="ja-JP" sz="2000" b="1" dirty="0" smtClean="0">
                <a:ln w="1905"/>
                <a:solidFill>
                  <a:schemeClr val="accent1">
                    <a:lumMod val="75000"/>
                  </a:schemeClr>
                </a:solidFill>
                <a:effectLst>
                  <a:innerShdw blurRad="69850" dist="43180" dir="5400000">
                    <a:srgbClr val="000000">
                      <a:alpha val="65000"/>
                    </a:srgbClr>
                  </a:innerShdw>
                </a:effectLst>
                <a:latin typeface="Arial Unicode MS" pitchFamily="50" charset="-128"/>
                <a:ea typeface="Arial Unicode MS" pitchFamily="50" charset="-128"/>
                <a:cs typeface="Arial Unicode MS" pitchFamily="50" charset="-128"/>
              </a:rPr>
              <a:t>Cloud</a:t>
            </a:r>
            <a:endParaRPr lang="ja-JP" altLang="en-US" sz="2000" b="1" dirty="0" smtClean="0">
              <a:ln w="1905"/>
              <a:solidFill>
                <a:schemeClr val="accent1">
                  <a:lumMod val="75000"/>
                </a:schemeClr>
              </a:solidFill>
              <a:effectLst>
                <a:innerShdw blurRad="69850" dist="43180" dir="5400000">
                  <a:srgbClr val="000000">
                    <a:alpha val="65000"/>
                  </a:srgbClr>
                </a:innerShdw>
              </a:effectLst>
              <a:latin typeface="Arial Unicode MS" pitchFamily="50" charset="-128"/>
              <a:ea typeface="Arial Unicode MS" pitchFamily="50" charset="-128"/>
              <a:cs typeface="Arial Unicode MS" pitchFamily="50" charset="-128"/>
            </a:endParaRPr>
          </a:p>
        </p:txBody>
      </p:sp>
      <p:sp>
        <p:nvSpPr>
          <p:cNvPr id="26" name="正方形/長方形 25"/>
          <p:cNvSpPr/>
          <p:nvPr/>
        </p:nvSpPr>
        <p:spPr>
          <a:xfrm>
            <a:off x="899592" y="1844824"/>
            <a:ext cx="1868817" cy="1015663"/>
          </a:xfrm>
          <a:prstGeom prst="rect">
            <a:avLst/>
          </a:prstGeom>
        </p:spPr>
        <p:style>
          <a:lnRef idx="0">
            <a:schemeClr val="accent6"/>
          </a:lnRef>
          <a:fillRef idx="3">
            <a:schemeClr val="accent6"/>
          </a:fillRef>
          <a:effectRef idx="3">
            <a:schemeClr val="accent6"/>
          </a:effectRef>
          <a:fontRef idx="minor">
            <a:schemeClr val="lt1"/>
          </a:fontRef>
        </p:style>
        <p:txBody>
          <a:bodyPr wrap="square">
            <a:spAutoFit/>
          </a:bodyPr>
          <a:lstStyle/>
          <a:p>
            <a:pPr>
              <a:defRPr/>
            </a:pPr>
            <a:r>
              <a:rPr lang="ja-JP" altLang="en-US" sz="2000" dirty="0" smtClean="0">
                <a:latin typeface="Arial Unicode MS" pitchFamily="50" charset="-128"/>
                <a:ea typeface="Arial Unicode MS" pitchFamily="50" charset="-128"/>
                <a:cs typeface="Arial Unicode MS" pitchFamily="50" charset="-128"/>
              </a:rPr>
              <a:t>アカデミック</a:t>
            </a:r>
            <a:endParaRPr lang="en-US" altLang="ja-JP" sz="2000" dirty="0" smtClean="0">
              <a:latin typeface="Arial Unicode MS" pitchFamily="50" charset="-128"/>
              <a:ea typeface="Arial Unicode MS" pitchFamily="50" charset="-128"/>
              <a:cs typeface="Arial Unicode MS" pitchFamily="50" charset="-128"/>
            </a:endParaRPr>
          </a:p>
          <a:p>
            <a:pPr>
              <a:defRPr/>
            </a:pPr>
            <a:r>
              <a:rPr lang="ja-JP" altLang="en-US" sz="2000" dirty="0" smtClean="0">
                <a:latin typeface="Arial Unicode MS" pitchFamily="50" charset="-128"/>
                <a:ea typeface="Arial Unicode MS" pitchFamily="50" charset="-128"/>
                <a:cs typeface="Arial Unicode MS" pitchFamily="50" charset="-128"/>
              </a:rPr>
              <a:t>コミュニティ</a:t>
            </a:r>
            <a:endParaRPr lang="en-US" altLang="ja-JP" sz="2000" dirty="0" smtClean="0">
              <a:latin typeface="Arial Unicode MS" pitchFamily="50" charset="-128"/>
              <a:ea typeface="Arial Unicode MS" pitchFamily="50" charset="-128"/>
              <a:cs typeface="Arial Unicode MS" pitchFamily="50" charset="-128"/>
            </a:endParaRPr>
          </a:p>
          <a:p>
            <a:pPr>
              <a:defRPr/>
            </a:pPr>
            <a:r>
              <a:rPr lang="ja-JP" altLang="en-US" sz="2000" dirty="0" smtClean="0">
                <a:latin typeface="Arial Unicode MS" pitchFamily="50" charset="-128"/>
                <a:ea typeface="Arial Unicode MS" pitchFamily="50" charset="-128"/>
                <a:cs typeface="Arial Unicode MS" pitchFamily="50" charset="-128"/>
              </a:rPr>
              <a:t>クラウド</a:t>
            </a:r>
            <a:endParaRPr lang="ja-JP" altLang="en-US" sz="2000" dirty="0">
              <a:latin typeface="Arial Unicode MS" pitchFamily="50" charset="-128"/>
              <a:ea typeface="Arial Unicode MS" pitchFamily="50" charset="-128"/>
              <a:cs typeface="Arial Unicode MS" pitchFamily="50" charset="-128"/>
            </a:endParaRPr>
          </a:p>
        </p:txBody>
      </p:sp>
      <p:cxnSp>
        <p:nvCxnSpPr>
          <p:cNvPr id="30" name="直線矢印コネクタ 29"/>
          <p:cNvCxnSpPr/>
          <p:nvPr/>
        </p:nvCxnSpPr>
        <p:spPr>
          <a:xfrm flipH="1">
            <a:off x="4924758" y="4117930"/>
            <a:ext cx="1589" cy="1398384"/>
          </a:xfrm>
          <a:prstGeom prst="straightConnector1">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sp>
        <p:nvSpPr>
          <p:cNvPr id="34" name="円弧 33"/>
          <p:cNvSpPr/>
          <p:nvPr/>
        </p:nvSpPr>
        <p:spPr>
          <a:xfrm>
            <a:off x="5117026" y="2231840"/>
            <a:ext cx="2388262" cy="3329795"/>
          </a:xfrm>
          <a:prstGeom prst="arc">
            <a:avLst>
              <a:gd name="adj1" fmla="val 694650"/>
              <a:gd name="adj2" fmla="val 10849693"/>
            </a:avLst>
          </a:prstGeom>
          <a:ln>
            <a:solidFill>
              <a:srgbClr val="800000"/>
            </a:solidFill>
            <a:headEnd type="arrow" w="med" len="med"/>
            <a:tailEnd type="arrow" w="med" len="med"/>
          </a:ln>
        </p:spPr>
        <p:style>
          <a:lnRef idx="3">
            <a:schemeClr val="accent2"/>
          </a:lnRef>
          <a:fillRef idx="0">
            <a:schemeClr val="accent2"/>
          </a:fillRef>
          <a:effectRef idx="2">
            <a:schemeClr val="accent2"/>
          </a:effectRef>
          <a:fontRef idx="minor">
            <a:schemeClr val="tx1"/>
          </a:fontRef>
        </p:style>
        <p:txBody>
          <a:bodyPr anchor="ctr"/>
          <a:lstStyle/>
          <a:p>
            <a:pPr algn="ctr">
              <a:defRPr/>
            </a:pPr>
            <a:endParaRPr lang="ja-JP" altLang="en-US" sz="1600">
              <a:latin typeface="Arial Unicode MS" pitchFamily="50" charset="-128"/>
              <a:ea typeface="Arial Unicode MS" pitchFamily="50" charset="-128"/>
              <a:cs typeface="Arial Unicode MS" pitchFamily="50" charset="-128"/>
            </a:endParaRPr>
          </a:p>
        </p:txBody>
      </p:sp>
      <p:sp>
        <p:nvSpPr>
          <p:cNvPr id="35" name="円弧 34"/>
          <p:cNvSpPr/>
          <p:nvPr/>
        </p:nvSpPr>
        <p:spPr>
          <a:xfrm>
            <a:off x="3197520" y="1785131"/>
            <a:ext cx="1414206" cy="3901666"/>
          </a:xfrm>
          <a:prstGeom prst="arc">
            <a:avLst>
              <a:gd name="adj1" fmla="val 784123"/>
              <a:gd name="adj2" fmla="val 8011745"/>
            </a:avLst>
          </a:prstGeom>
          <a:ln>
            <a:solidFill>
              <a:srgbClr val="800000"/>
            </a:solidFill>
            <a:headEnd type="arrow" w="med" len="med"/>
            <a:tailEnd type="arrow" w="med" len="med"/>
          </a:ln>
        </p:spPr>
        <p:style>
          <a:lnRef idx="3">
            <a:schemeClr val="accent2"/>
          </a:lnRef>
          <a:fillRef idx="0">
            <a:schemeClr val="accent2"/>
          </a:fillRef>
          <a:effectRef idx="2">
            <a:schemeClr val="accent2"/>
          </a:effectRef>
          <a:fontRef idx="minor">
            <a:schemeClr val="tx1"/>
          </a:fontRef>
        </p:style>
        <p:txBody>
          <a:bodyPr anchor="ctr"/>
          <a:lstStyle/>
          <a:p>
            <a:pPr algn="ctr">
              <a:defRPr/>
            </a:pPr>
            <a:endParaRPr lang="ja-JP" altLang="en-US" sz="1600">
              <a:latin typeface="Arial Unicode MS" pitchFamily="50" charset="-128"/>
              <a:ea typeface="Arial Unicode MS" pitchFamily="50" charset="-128"/>
              <a:cs typeface="Arial Unicode MS" pitchFamily="50" charset="-128"/>
            </a:endParaRPr>
          </a:p>
        </p:txBody>
      </p:sp>
      <p:sp>
        <p:nvSpPr>
          <p:cNvPr id="36" name="円弧 35"/>
          <p:cNvSpPr/>
          <p:nvPr/>
        </p:nvSpPr>
        <p:spPr>
          <a:xfrm>
            <a:off x="1289135" y="1819660"/>
            <a:ext cx="1833702" cy="3901666"/>
          </a:xfrm>
          <a:prstGeom prst="arc">
            <a:avLst>
              <a:gd name="adj1" fmla="val 2449260"/>
              <a:gd name="adj2" fmla="val 8011745"/>
            </a:avLst>
          </a:prstGeom>
          <a:ln>
            <a:solidFill>
              <a:srgbClr val="800000"/>
            </a:solidFill>
            <a:headEnd type="arrow" w="med" len="med"/>
            <a:tailEnd type="arrow" w="med" len="med"/>
          </a:ln>
        </p:spPr>
        <p:style>
          <a:lnRef idx="3">
            <a:schemeClr val="accent2"/>
          </a:lnRef>
          <a:fillRef idx="0">
            <a:schemeClr val="accent2"/>
          </a:fillRef>
          <a:effectRef idx="2">
            <a:schemeClr val="accent2"/>
          </a:effectRef>
          <a:fontRef idx="minor">
            <a:schemeClr val="tx1"/>
          </a:fontRef>
        </p:style>
        <p:txBody>
          <a:bodyPr anchor="ctr"/>
          <a:lstStyle/>
          <a:p>
            <a:pPr algn="ctr">
              <a:defRPr/>
            </a:pPr>
            <a:endParaRPr lang="ja-JP" altLang="en-US" sz="1600">
              <a:latin typeface="Arial Unicode MS" pitchFamily="50" charset="-128"/>
              <a:ea typeface="Arial Unicode MS" pitchFamily="50" charset="-128"/>
              <a:cs typeface="Arial Unicode MS" pitchFamily="50" charset="-128"/>
            </a:endParaRPr>
          </a:p>
        </p:txBody>
      </p:sp>
      <p:pic>
        <p:nvPicPr>
          <p:cNvPr id="39" name="Picture 42" descr="H:\home\nobukazu\My Dropbox\dat\201103\GRC-H23-plan\SINET4.png"/>
          <p:cNvPicPr>
            <a:picLocks noChangeAspect="1" noChangeArrowheads="1"/>
          </p:cNvPicPr>
          <p:nvPr/>
        </p:nvPicPr>
        <p:blipFill>
          <a:blip r:embed="rId4" cstate="print"/>
          <a:srcRect/>
          <a:stretch>
            <a:fillRect/>
          </a:stretch>
        </p:blipFill>
        <p:spPr bwMode="auto">
          <a:xfrm>
            <a:off x="4250846" y="5479219"/>
            <a:ext cx="1031259" cy="451022"/>
          </a:xfrm>
          <a:prstGeom prst="rect">
            <a:avLst/>
          </a:prstGeom>
          <a:noFill/>
          <a:ln w="9525">
            <a:noFill/>
            <a:miter lim="800000"/>
            <a:headEnd/>
            <a:tailEnd/>
          </a:ln>
        </p:spPr>
      </p:pic>
      <p:sp>
        <p:nvSpPr>
          <p:cNvPr id="40" name="角丸四角形 39"/>
          <p:cNvSpPr/>
          <p:nvPr/>
        </p:nvSpPr>
        <p:spPr>
          <a:xfrm>
            <a:off x="4201687" y="2542143"/>
            <a:ext cx="2497318" cy="558174"/>
          </a:xfrm>
          <a:prstGeom prst="roundRect">
            <a:avLst>
              <a:gd name="adj" fmla="val 47436"/>
            </a:avLst>
          </a:prstGeom>
          <a:solidFill>
            <a:schemeClr val="accent3">
              <a:lumMod val="75000"/>
            </a:schemeClr>
          </a:solidFill>
          <a:ln>
            <a:noFill/>
          </a:ln>
        </p:spPr>
        <p:style>
          <a:lnRef idx="1">
            <a:schemeClr val="accent2"/>
          </a:lnRef>
          <a:fillRef idx="2">
            <a:schemeClr val="accent2"/>
          </a:fillRef>
          <a:effectRef idx="1">
            <a:schemeClr val="accent2"/>
          </a:effectRef>
          <a:fontRef idx="minor">
            <a:schemeClr val="dk1"/>
          </a:fontRef>
        </p:style>
        <p:txBody>
          <a:bodyPr anchor="ctr"/>
          <a:lstStyle/>
          <a:p>
            <a:pPr algn="ctr">
              <a:defRPr/>
            </a:pPr>
            <a:r>
              <a:rPr lang="ja-JP" altLang="en-US" sz="2000" dirty="0" smtClean="0">
                <a:solidFill>
                  <a:schemeClr val="bg1"/>
                </a:solidFill>
                <a:latin typeface="Arial Unicode MS" pitchFamily="50" charset="-128"/>
                <a:ea typeface="Arial Unicode MS" pitchFamily="50" charset="-128"/>
                <a:cs typeface="Arial Unicode MS" pitchFamily="50" charset="-128"/>
              </a:rPr>
              <a:t>教育クラウド</a:t>
            </a:r>
            <a:endParaRPr lang="ja-JP" altLang="en-US" sz="2000" dirty="0">
              <a:solidFill>
                <a:schemeClr val="bg1"/>
              </a:solidFill>
              <a:latin typeface="Arial Unicode MS" pitchFamily="50" charset="-128"/>
              <a:ea typeface="Arial Unicode MS" pitchFamily="50" charset="-128"/>
              <a:cs typeface="Arial Unicode MS" pitchFamily="50" charset="-128"/>
            </a:endParaRPr>
          </a:p>
        </p:txBody>
      </p:sp>
      <p:sp>
        <p:nvSpPr>
          <p:cNvPr id="41" name="角丸四角形 40"/>
          <p:cNvSpPr/>
          <p:nvPr/>
        </p:nvSpPr>
        <p:spPr>
          <a:xfrm>
            <a:off x="4204863" y="3429000"/>
            <a:ext cx="2494143" cy="450772"/>
          </a:xfrm>
          <a:prstGeom prst="roundRect">
            <a:avLst>
              <a:gd name="adj" fmla="val 47436"/>
            </a:avLst>
          </a:prstGeom>
          <a:solidFill>
            <a:schemeClr val="accent5">
              <a:lumMod val="75000"/>
            </a:schemeClr>
          </a:solidFill>
          <a:ln>
            <a:noFill/>
          </a:ln>
        </p:spPr>
        <p:style>
          <a:lnRef idx="1">
            <a:schemeClr val="accent5"/>
          </a:lnRef>
          <a:fillRef idx="2">
            <a:schemeClr val="accent5"/>
          </a:fillRef>
          <a:effectRef idx="1">
            <a:schemeClr val="accent5"/>
          </a:effectRef>
          <a:fontRef idx="minor">
            <a:schemeClr val="dk1"/>
          </a:fontRef>
        </p:style>
        <p:txBody>
          <a:bodyPr anchor="ctr"/>
          <a:lstStyle/>
          <a:p>
            <a:pPr algn="ctr">
              <a:defRPr/>
            </a:pPr>
            <a:r>
              <a:rPr lang="ja-JP" altLang="en-US" sz="2000" dirty="0" smtClean="0">
                <a:solidFill>
                  <a:schemeClr val="bg1"/>
                </a:solidFill>
                <a:latin typeface="Arial Unicode MS" pitchFamily="50" charset="-128"/>
                <a:ea typeface="Arial Unicode MS" pitchFamily="50" charset="-128"/>
                <a:cs typeface="Arial Unicode MS" pitchFamily="50" charset="-128"/>
              </a:rPr>
              <a:t>研究クラウド</a:t>
            </a:r>
            <a:endParaRPr lang="ja-JP" altLang="en-US" sz="2000" dirty="0">
              <a:solidFill>
                <a:schemeClr val="bg1"/>
              </a:solidFill>
              <a:latin typeface="Arial Unicode MS" pitchFamily="50" charset="-128"/>
              <a:ea typeface="Arial Unicode MS" pitchFamily="50" charset="-128"/>
              <a:cs typeface="Arial Unicode MS" pitchFamily="50" charset="-128"/>
            </a:endParaRPr>
          </a:p>
        </p:txBody>
      </p:sp>
      <p:sp>
        <p:nvSpPr>
          <p:cNvPr id="42" name="テキスト ボックス 41"/>
          <p:cNvSpPr txBox="1"/>
          <p:nvPr/>
        </p:nvSpPr>
        <p:spPr>
          <a:xfrm>
            <a:off x="5436097" y="5579948"/>
            <a:ext cx="2807179" cy="338554"/>
          </a:xfrm>
          <a:prstGeom prst="rect">
            <a:avLst/>
          </a:prstGeom>
          <a:noFill/>
        </p:spPr>
        <p:txBody>
          <a:bodyPr wrap="none" rtlCol="0">
            <a:spAutoFit/>
          </a:bodyPr>
          <a:lstStyle/>
          <a:p>
            <a:r>
              <a:rPr kumimoji="1" lang="en-US" altLang="ja-JP" sz="1600" dirty="0" smtClean="0">
                <a:latin typeface="Arial Unicode MS" pitchFamily="50" charset="-128"/>
                <a:ea typeface="Arial Unicode MS" pitchFamily="50" charset="-128"/>
                <a:cs typeface="Arial Unicode MS" pitchFamily="50" charset="-128"/>
              </a:rPr>
              <a:t>Science Information </a:t>
            </a:r>
            <a:r>
              <a:rPr lang="en-US" altLang="ja-JP" sz="1600" dirty="0" smtClean="0">
                <a:latin typeface="Arial Unicode MS" pitchFamily="50" charset="-128"/>
                <a:ea typeface="Arial Unicode MS" pitchFamily="50" charset="-128"/>
                <a:cs typeface="Arial Unicode MS" pitchFamily="50" charset="-128"/>
              </a:rPr>
              <a:t>N</a:t>
            </a:r>
            <a:r>
              <a:rPr kumimoji="1" lang="en-US" altLang="ja-JP" sz="1600" dirty="0" smtClean="0">
                <a:latin typeface="Arial Unicode MS" pitchFamily="50" charset="-128"/>
                <a:ea typeface="Arial Unicode MS" pitchFamily="50" charset="-128"/>
                <a:cs typeface="Arial Unicode MS" pitchFamily="50" charset="-128"/>
              </a:rPr>
              <a:t>etwork</a:t>
            </a:r>
            <a:endParaRPr kumimoji="1" lang="ja-JP" altLang="en-US" sz="1600" dirty="0">
              <a:latin typeface="Arial Unicode MS" pitchFamily="50" charset="-128"/>
              <a:ea typeface="Arial Unicode MS" pitchFamily="50" charset="-128"/>
              <a:cs typeface="Arial Unicode MS" pitchFamily="50" charset="-128"/>
            </a:endParaRPr>
          </a:p>
        </p:txBody>
      </p:sp>
      <p:sp>
        <p:nvSpPr>
          <p:cNvPr id="43" name="Rectangle 3"/>
          <p:cNvSpPr>
            <a:spLocks noGrp="1" noChangeArrowheads="1"/>
          </p:cNvSpPr>
          <p:nvPr>
            <p:ph type="title"/>
          </p:nvPr>
        </p:nvSpPr>
        <p:spPr>
          <a:xfrm>
            <a:off x="251520" y="116632"/>
            <a:ext cx="6336704" cy="648072"/>
          </a:xfrm>
        </p:spPr>
        <p:txBody>
          <a:bodyPr/>
          <a:lstStyle/>
          <a:p>
            <a:r>
              <a:rPr lang="ja-JP" altLang="en-US" sz="3600" dirty="0" smtClean="0">
                <a:latin typeface="HGPｺﾞｼｯｸE" pitchFamily="50" charset="-128"/>
                <a:ea typeface="HGPｺﾞｼｯｸE" pitchFamily="50" charset="-128"/>
                <a:cs typeface="Arial Unicode MS" pitchFamily="50" charset="-128"/>
              </a:rPr>
              <a:t>アカデミックコミュニティクラウド</a:t>
            </a:r>
            <a:endParaRPr lang="en-US" altLang="ja-JP" sz="3600" dirty="0">
              <a:latin typeface="HGPｺﾞｼｯｸE" pitchFamily="50" charset="-128"/>
              <a:ea typeface="HGPｺﾞｼｯｸE" pitchFamily="50" charset="-128"/>
              <a:cs typeface="Arial Unicode MS" pitchFamily="50" charset="-128"/>
            </a:endParaRPr>
          </a:p>
        </p:txBody>
      </p:sp>
      <p:sp>
        <p:nvSpPr>
          <p:cNvPr id="38" name="角丸四角形 37"/>
          <p:cNvSpPr/>
          <p:nvPr/>
        </p:nvSpPr>
        <p:spPr>
          <a:xfrm>
            <a:off x="827584" y="4797152"/>
            <a:ext cx="7704856" cy="648072"/>
          </a:xfrm>
          <a:prstGeom prst="roundRect">
            <a:avLst>
              <a:gd name="adj" fmla="val 13572"/>
            </a:avLst>
          </a:prstGeom>
          <a:solidFill>
            <a:schemeClr val="tx2">
              <a:lumMod val="60000"/>
              <a:lumOff val="40000"/>
            </a:schemeClr>
          </a:solidFill>
          <a:ln>
            <a:noFill/>
          </a:ln>
        </p:spPr>
        <p:style>
          <a:lnRef idx="1">
            <a:schemeClr val="accent5"/>
          </a:lnRef>
          <a:fillRef idx="2">
            <a:schemeClr val="accent5"/>
          </a:fillRef>
          <a:effectRef idx="1">
            <a:schemeClr val="accent5"/>
          </a:effectRef>
          <a:fontRef idx="minor">
            <a:schemeClr val="dk1"/>
          </a:fontRef>
        </p:style>
        <p:txBody>
          <a:bodyPr anchor="ctr"/>
          <a:lstStyle/>
          <a:p>
            <a:pPr lvl="0" algn="ctr" eaLnBrk="0" hangingPunct="0">
              <a:defRPr/>
            </a:pPr>
            <a:r>
              <a:rPr lang="ja-JP" altLang="en-US" sz="3200" dirty="0" smtClean="0">
                <a:solidFill>
                  <a:schemeClr val="bg1"/>
                </a:solidFill>
                <a:latin typeface="Arial Unicode MS" pitchFamily="50" charset="-128"/>
                <a:ea typeface="Arial Unicode MS" pitchFamily="50" charset="-128"/>
                <a:cs typeface="Arial Unicode MS" pitchFamily="50" charset="-128"/>
              </a:rPr>
              <a:t>インタークラウド基盤　（</a:t>
            </a:r>
            <a:r>
              <a:rPr lang="en-US" altLang="ja-JP" sz="3200" dirty="0" smtClean="0">
                <a:solidFill>
                  <a:schemeClr val="bg1"/>
                </a:solidFill>
                <a:latin typeface="Arial Unicode MS" pitchFamily="50" charset="-128"/>
                <a:ea typeface="Arial Unicode MS" pitchFamily="50" charset="-128"/>
                <a:cs typeface="Arial Unicode MS" pitchFamily="50" charset="-128"/>
              </a:rPr>
              <a:t>Hub</a:t>
            </a:r>
            <a:r>
              <a:rPr lang="ja-JP" altLang="en-US" sz="3200" dirty="0" smtClean="0">
                <a:solidFill>
                  <a:schemeClr val="bg1"/>
                </a:solidFill>
                <a:latin typeface="Arial Unicode MS" pitchFamily="50" charset="-128"/>
                <a:ea typeface="Arial Unicode MS" pitchFamily="50" charset="-128"/>
                <a:cs typeface="Arial Unicode MS" pitchFamily="50" charset="-128"/>
              </a:rPr>
              <a:t>）</a:t>
            </a:r>
            <a:endParaRPr lang="en-US" altLang="ja-JP" sz="3200" dirty="0">
              <a:solidFill>
                <a:schemeClr val="bg1"/>
              </a:solidFill>
              <a:latin typeface="Arial Unicode MS" pitchFamily="50" charset="-128"/>
              <a:ea typeface="Arial Unicode MS" pitchFamily="50" charset="-128"/>
              <a:cs typeface="Arial Unicode MS" pitchFamily="50" charset="-128"/>
            </a:endParaRPr>
          </a:p>
        </p:txBody>
      </p:sp>
      <p:sp>
        <p:nvSpPr>
          <p:cNvPr id="44" name="スライド番号プレースホルダ 2"/>
          <p:cNvSpPr>
            <a:spLocks noGrp="1"/>
          </p:cNvSpPr>
          <p:nvPr>
            <p:ph type="sldNum" sz="quarter" idx="10"/>
          </p:nvPr>
        </p:nvSpPr>
        <p:spPr>
          <a:xfrm>
            <a:off x="8572500" y="6643688"/>
            <a:ext cx="500063" cy="142875"/>
          </a:xfrm>
        </p:spPr>
        <p:txBody>
          <a:bodyPr/>
          <a:lstStyle/>
          <a:p>
            <a:pPr>
              <a:defRPr/>
            </a:pPr>
            <a:fld id="{2D49EB63-8A47-42A8-B1AF-7D6D75D2383C}" type="slidenum">
              <a:rPr lang="ja-JP" altLang="en-US" smtClean="0"/>
              <a:pPr>
                <a:defRPr/>
              </a:pPr>
              <a:t>34</a:t>
            </a:fld>
            <a:endParaRPr lang="ja-JP" altLang="en-US" dirty="0"/>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グループ化 73"/>
          <p:cNvGrpSpPr/>
          <p:nvPr/>
        </p:nvGrpSpPr>
        <p:grpSpPr>
          <a:xfrm>
            <a:off x="3275856" y="3861048"/>
            <a:ext cx="1656184" cy="576064"/>
            <a:chOff x="5220072" y="1556792"/>
            <a:chExt cx="1296144" cy="576064"/>
          </a:xfrm>
        </p:grpSpPr>
        <p:pic>
          <p:nvPicPr>
            <p:cNvPr id="6" name="Picture 8" descr="MCj04289690000[1]"/>
            <p:cNvPicPr>
              <a:picLocks noChangeAspect="1" noChangeArrowheads="1"/>
            </p:cNvPicPr>
            <p:nvPr/>
          </p:nvPicPr>
          <p:blipFill>
            <a:blip r:embed="rId2" cstate="print">
              <a:lum bright="-5000" contrast="59000"/>
            </a:blip>
            <a:srcRect/>
            <a:stretch>
              <a:fillRect/>
            </a:stretch>
          </p:blipFill>
          <p:spPr bwMode="auto">
            <a:xfrm>
              <a:off x="5292080" y="1628800"/>
              <a:ext cx="259922" cy="360040"/>
            </a:xfrm>
            <a:prstGeom prst="rect">
              <a:avLst/>
            </a:prstGeom>
            <a:noFill/>
            <a:ln w="9525">
              <a:noFill/>
              <a:miter lim="800000"/>
              <a:headEnd/>
              <a:tailEnd/>
            </a:ln>
          </p:spPr>
        </p:pic>
        <p:sp>
          <p:nvSpPr>
            <p:cNvPr id="7" name="円柱 6"/>
            <p:cNvSpPr/>
            <p:nvPr/>
          </p:nvSpPr>
          <p:spPr>
            <a:xfrm>
              <a:off x="5436096" y="1844824"/>
              <a:ext cx="144016" cy="144016"/>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600">
                <a:latin typeface="HGS創英角ｺﾞｼｯｸUB" pitchFamily="50" charset="-128"/>
                <a:ea typeface="HGS創英角ｺﾞｼｯｸUB" pitchFamily="50" charset="-128"/>
                <a:cs typeface="Times New Roman" pitchFamily="18" charset="0"/>
              </a:endParaRPr>
            </a:p>
          </p:txBody>
        </p:sp>
        <p:pic>
          <p:nvPicPr>
            <p:cNvPr id="8" name="Picture 8" descr="MCj04289690000[1]"/>
            <p:cNvPicPr>
              <a:picLocks noChangeAspect="1" noChangeArrowheads="1"/>
            </p:cNvPicPr>
            <p:nvPr/>
          </p:nvPicPr>
          <p:blipFill>
            <a:blip r:embed="rId2" cstate="print">
              <a:lum bright="-5000" contrast="59000"/>
            </a:blip>
            <a:srcRect/>
            <a:stretch>
              <a:fillRect/>
            </a:stretch>
          </p:blipFill>
          <p:spPr bwMode="auto">
            <a:xfrm>
              <a:off x="5580112" y="1628800"/>
              <a:ext cx="259922" cy="360040"/>
            </a:xfrm>
            <a:prstGeom prst="rect">
              <a:avLst/>
            </a:prstGeom>
            <a:noFill/>
            <a:ln w="9525">
              <a:noFill/>
              <a:miter lim="800000"/>
              <a:headEnd/>
              <a:tailEnd/>
            </a:ln>
          </p:spPr>
        </p:pic>
        <p:sp>
          <p:nvSpPr>
            <p:cNvPr id="9" name="円柱 8"/>
            <p:cNvSpPr/>
            <p:nvPr/>
          </p:nvSpPr>
          <p:spPr>
            <a:xfrm>
              <a:off x="5724128" y="1844824"/>
              <a:ext cx="144016" cy="144016"/>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600">
                <a:latin typeface="HGS創英角ｺﾞｼｯｸUB" pitchFamily="50" charset="-128"/>
                <a:ea typeface="HGS創英角ｺﾞｼｯｸUB" pitchFamily="50" charset="-128"/>
                <a:cs typeface="Times New Roman" pitchFamily="18" charset="0"/>
              </a:endParaRPr>
            </a:p>
          </p:txBody>
        </p:sp>
        <p:pic>
          <p:nvPicPr>
            <p:cNvPr id="10" name="Picture 8" descr="MCj04289690000[1]"/>
            <p:cNvPicPr>
              <a:picLocks noChangeAspect="1" noChangeArrowheads="1"/>
            </p:cNvPicPr>
            <p:nvPr/>
          </p:nvPicPr>
          <p:blipFill>
            <a:blip r:embed="rId2" cstate="print">
              <a:lum bright="-5000" contrast="59000"/>
            </a:blip>
            <a:srcRect/>
            <a:stretch>
              <a:fillRect/>
            </a:stretch>
          </p:blipFill>
          <p:spPr bwMode="auto">
            <a:xfrm>
              <a:off x="5868144" y="1628800"/>
              <a:ext cx="259922" cy="360040"/>
            </a:xfrm>
            <a:prstGeom prst="rect">
              <a:avLst/>
            </a:prstGeom>
            <a:noFill/>
            <a:ln w="9525">
              <a:noFill/>
              <a:miter lim="800000"/>
              <a:headEnd/>
              <a:tailEnd/>
            </a:ln>
          </p:spPr>
        </p:pic>
        <p:sp>
          <p:nvSpPr>
            <p:cNvPr id="11" name="円柱 10"/>
            <p:cNvSpPr/>
            <p:nvPr/>
          </p:nvSpPr>
          <p:spPr>
            <a:xfrm>
              <a:off x="6012160" y="1844824"/>
              <a:ext cx="144016" cy="144016"/>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600">
                <a:latin typeface="HGS創英角ｺﾞｼｯｸUB" pitchFamily="50" charset="-128"/>
                <a:ea typeface="HGS創英角ｺﾞｼｯｸUB" pitchFamily="50" charset="-128"/>
                <a:cs typeface="Times New Roman" pitchFamily="18" charset="0"/>
              </a:endParaRPr>
            </a:p>
          </p:txBody>
        </p:sp>
        <p:pic>
          <p:nvPicPr>
            <p:cNvPr id="12" name="Picture 8" descr="MCj04289690000[1]"/>
            <p:cNvPicPr>
              <a:picLocks noChangeAspect="1" noChangeArrowheads="1"/>
            </p:cNvPicPr>
            <p:nvPr/>
          </p:nvPicPr>
          <p:blipFill>
            <a:blip r:embed="rId2" cstate="print">
              <a:lum bright="-5000" contrast="59000"/>
            </a:blip>
            <a:srcRect/>
            <a:stretch>
              <a:fillRect/>
            </a:stretch>
          </p:blipFill>
          <p:spPr bwMode="auto">
            <a:xfrm>
              <a:off x="6156176" y="1628800"/>
              <a:ext cx="259922" cy="360040"/>
            </a:xfrm>
            <a:prstGeom prst="rect">
              <a:avLst/>
            </a:prstGeom>
            <a:noFill/>
            <a:ln w="9525">
              <a:noFill/>
              <a:miter lim="800000"/>
              <a:headEnd/>
              <a:tailEnd/>
            </a:ln>
          </p:spPr>
        </p:pic>
        <p:sp>
          <p:nvSpPr>
            <p:cNvPr id="13" name="円柱 12"/>
            <p:cNvSpPr/>
            <p:nvPr/>
          </p:nvSpPr>
          <p:spPr>
            <a:xfrm>
              <a:off x="6300192" y="1844824"/>
              <a:ext cx="144016" cy="144016"/>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600">
                <a:latin typeface="HGS創英角ｺﾞｼｯｸUB" pitchFamily="50" charset="-128"/>
                <a:ea typeface="HGS創英角ｺﾞｼｯｸUB" pitchFamily="50" charset="-128"/>
                <a:cs typeface="Times New Roman" pitchFamily="18" charset="0"/>
              </a:endParaRPr>
            </a:p>
          </p:txBody>
        </p:sp>
        <p:sp>
          <p:nvSpPr>
            <p:cNvPr id="14" name="正方形/長方形 13"/>
            <p:cNvSpPr/>
            <p:nvPr/>
          </p:nvSpPr>
          <p:spPr>
            <a:xfrm>
              <a:off x="5220072" y="1556792"/>
              <a:ext cx="1296144" cy="576064"/>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GS創英角ｺﾞｼｯｸUB" pitchFamily="50" charset="-128"/>
                <a:ea typeface="HGS創英角ｺﾞｼｯｸUB" pitchFamily="50" charset="-128"/>
                <a:cs typeface="Times New Roman" pitchFamily="18" charset="0"/>
              </a:endParaRPr>
            </a:p>
          </p:txBody>
        </p:sp>
      </p:grpSp>
      <p:grpSp>
        <p:nvGrpSpPr>
          <p:cNvPr id="3" name="グループ化 74"/>
          <p:cNvGrpSpPr/>
          <p:nvPr/>
        </p:nvGrpSpPr>
        <p:grpSpPr>
          <a:xfrm>
            <a:off x="3275856" y="2564904"/>
            <a:ext cx="1656184" cy="576064"/>
            <a:chOff x="5220072" y="1556792"/>
            <a:chExt cx="1296144" cy="576064"/>
          </a:xfrm>
        </p:grpSpPr>
        <p:pic>
          <p:nvPicPr>
            <p:cNvPr id="16" name="Picture 8" descr="MCj04289690000[1]"/>
            <p:cNvPicPr>
              <a:picLocks noChangeAspect="1" noChangeArrowheads="1"/>
            </p:cNvPicPr>
            <p:nvPr/>
          </p:nvPicPr>
          <p:blipFill>
            <a:blip r:embed="rId2" cstate="print">
              <a:lum bright="-5000" contrast="59000"/>
            </a:blip>
            <a:srcRect/>
            <a:stretch>
              <a:fillRect/>
            </a:stretch>
          </p:blipFill>
          <p:spPr bwMode="auto">
            <a:xfrm>
              <a:off x="5292080" y="1628800"/>
              <a:ext cx="259922" cy="360040"/>
            </a:xfrm>
            <a:prstGeom prst="rect">
              <a:avLst/>
            </a:prstGeom>
            <a:noFill/>
            <a:ln w="9525">
              <a:noFill/>
              <a:miter lim="800000"/>
              <a:headEnd/>
              <a:tailEnd/>
            </a:ln>
          </p:spPr>
        </p:pic>
        <p:sp>
          <p:nvSpPr>
            <p:cNvPr id="17" name="円柱 16"/>
            <p:cNvSpPr/>
            <p:nvPr/>
          </p:nvSpPr>
          <p:spPr>
            <a:xfrm>
              <a:off x="5436096" y="1844824"/>
              <a:ext cx="144016" cy="144016"/>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600">
                <a:latin typeface="HGS創英角ｺﾞｼｯｸUB" pitchFamily="50" charset="-128"/>
                <a:ea typeface="HGS創英角ｺﾞｼｯｸUB" pitchFamily="50" charset="-128"/>
                <a:cs typeface="Times New Roman" pitchFamily="18" charset="0"/>
              </a:endParaRPr>
            </a:p>
          </p:txBody>
        </p:sp>
        <p:pic>
          <p:nvPicPr>
            <p:cNvPr id="18" name="Picture 8" descr="MCj04289690000[1]"/>
            <p:cNvPicPr>
              <a:picLocks noChangeAspect="1" noChangeArrowheads="1"/>
            </p:cNvPicPr>
            <p:nvPr/>
          </p:nvPicPr>
          <p:blipFill>
            <a:blip r:embed="rId2" cstate="print">
              <a:lum bright="-5000" contrast="59000"/>
            </a:blip>
            <a:srcRect/>
            <a:stretch>
              <a:fillRect/>
            </a:stretch>
          </p:blipFill>
          <p:spPr bwMode="auto">
            <a:xfrm>
              <a:off x="5580112" y="1628800"/>
              <a:ext cx="259922" cy="360040"/>
            </a:xfrm>
            <a:prstGeom prst="rect">
              <a:avLst/>
            </a:prstGeom>
            <a:noFill/>
            <a:ln w="9525">
              <a:noFill/>
              <a:miter lim="800000"/>
              <a:headEnd/>
              <a:tailEnd/>
            </a:ln>
          </p:spPr>
        </p:pic>
        <p:sp>
          <p:nvSpPr>
            <p:cNvPr id="19" name="円柱 18"/>
            <p:cNvSpPr/>
            <p:nvPr/>
          </p:nvSpPr>
          <p:spPr>
            <a:xfrm>
              <a:off x="5724128" y="1844824"/>
              <a:ext cx="144016" cy="144016"/>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600">
                <a:latin typeface="HGS創英角ｺﾞｼｯｸUB" pitchFamily="50" charset="-128"/>
                <a:ea typeface="HGS創英角ｺﾞｼｯｸUB" pitchFamily="50" charset="-128"/>
                <a:cs typeface="Times New Roman" pitchFamily="18" charset="0"/>
              </a:endParaRPr>
            </a:p>
          </p:txBody>
        </p:sp>
        <p:pic>
          <p:nvPicPr>
            <p:cNvPr id="20" name="Picture 8" descr="MCj04289690000[1]"/>
            <p:cNvPicPr>
              <a:picLocks noChangeAspect="1" noChangeArrowheads="1"/>
            </p:cNvPicPr>
            <p:nvPr/>
          </p:nvPicPr>
          <p:blipFill>
            <a:blip r:embed="rId2" cstate="print">
              <a:lum bright="-5000" contrast="59000"/>
            </a:blip>
            <a:srcRect/>
            <a:stretch>
              <a:fillRect/>
            </a:stretch>
          </p:blipFill>
          <p:spPr bwMode="auto">
            <a:xfrm>
              <a:off x="5868144" y="1628800"/>
              <a:ext cx="259922" cy="360040"/>
            </a:xfrm>
            <a:prstGeom prst="rect">
              <a:avLst/>
            </a:prstGeom>
            <a:noFill/>
            <a:ln w="9525">
              <a:noFill/>
              <a:miter lim="800000"/>
              <a:headEnd/>
              <a:tailEnd/>
            </a:ln>
          </p:spPr>
        </p:pic>
        <p:sp>
          <p:nvSpPr>
            <p:cNvPr id="21" name="円柱 20"/>
            <p:cNvSpPr/>
            <p:nvPr/>
          </p:nvSpPr>
          <p:spPr>
            <a:xfrm>
              <a:off x="6012160" y="1844824"/>
              <a:ext cx="144016" cy="144016"/>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600">
                <a:latin typeface="HGS創英角ｺﾞｼｯｸUB" pitchFamily="50" charset="-128"/>
                <a:ea typeface="HGS創英角ｺﾞｼｯｸUB" pitchFamily="50" charset="-128"/>
                <a:cs typeface="Times New Roman" pitchFamily="18" charset="0"/>
              </a:endParaRPr>
            </a:p>
          </p:txBody>
        </p:sp>
        <p:pic>
          <p:nvPicPr>
            <p:cNvPr id="22" name="Picture 8" descr="MCj04289690000[1]"/>
            <p:cNvPicPr>
              <a:picLocks noChangeAspect="1" noChangeArrowheads="1"/>
            </p:cNvPicPr>
            <p:nvPr/>
          </p:nvPicPr>
          <p:blipFill>
            <a:blip r:embed="rId2" cstate="print">
              <a:lum bright="-5000" contrast="59000"/>
            </a:blip>
            <a:srcRect/>
            <a:stretch>
              <a:fillRect/>
            </a:stretch>
          </p:blipFill>
          <p:spPr bwMode="auto">
            <a:xfrm>
              <a:off x="6156176" y="1628800"/>
              <a:ext cx="259922" cy="360040"/>
            </a:xfrm>
            <a:prstGeom prst="rect">
              <a:avLst/>
            </a:prstGeom>
            <a:noFill/>
            <a:ln w="9525">
              <a:noFill/>
              <a:miter lim="800000"/>
              <a:headEnd/>
              <a:tailEnd/>
            </a:ln>
          </p:spPr>
        </p:pic>
        <p:sp>
          <p:nvSpPr>
            <p:cNvPr id="23" name="円柱 22"/>
            <p:cNvSpPr/>
            <p:nvPr/>
          </p:nvSpPr>
          <p:spPr>
            <a:xfrm>
              <a:off x="6300192" y="1844824"/>
              <a:ext cx="144016" cy="144016"/>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600">
                <a:latin typeface="HGS創英角ｺﾞｼｯｸUB" pitchFamily="50" charset="-128"/>
                <a:ea typeface="HGS創英角ｺﾞｼｯｸUB" pitchFamily="50" charset="-128"/>
                <a:cs typeface="Times New Roman" pitchFamily="18" charset="0"/>
              </a:endParaRPr>
            </a:p>
          </p:txBody>
        </p:sp>
        <p:sp>
          <p:nvSpPr>
            <p:cNvPr id="24" name="正方形/長方形 23"/>
            <p:cNvSpPr/>
            <p:nvPr/>
          </p:nvSpPr>
          <p:spPr>
            <a:xfrm>
              <a:off x="5220072" y="1556792"/>
              <a:ext cx="1296144" cy="576064"/>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GS創英角ｺﾞｼｯｸUB" pitchFamily="50" charset="-128"/>
                <a:ea typeface="HGS創英角ｺﾞｼｯｸUB" pitchFamily="50" charset="-128"/>
                <a:cs typeface="Times New Roman" pitchFamily="18" charset="0"/>
              </a:endParaRPr>
            </a:p>
          </p:txBody>
        </p:sp>
      </p:grpSp>
      <p:sp>
        <p:nvSpPr>
          <p:cNvPr id="25" name="テキスト ボックス 24"/>
          <p:cNvSpPr txBox="1"/>
          <p:nvPr/>
        </p:nvSpPr>
        <p:spPr>
          <a:xfrm>
            <a:off x="5148064" y="2442374"/>
            <a:ext cx="648072" cy="338554"/>
          </a:xfrm>
          <a:prstGeom prst="rect">
            <a:avLst/>
          </a:prstGeom>
          <a:solidFill>
            <a:schemeClr val="bg1"/>
          </a:solidFill>
        </p:spPr>
        <p:txBody>
          <a:bodyPr wrap="square" rtlCol="0">
            <a:spAutoFit/>
          </a:bodyPr>
          <a:lstStyle/>
          <a:p>
            <a:r>
              <a:rPr lang="ja-JP" altLang="en-US" sz="1600" dirty="0" smtClean="0">
                <a:latin typeface="HGS創英角ｺﾞｼｯｸUB" pitchFamily="50" charset="-128"/>
                <a:ea typeface="HGS創英角ｺﾞｼｯｸUB" pitchFamily="50" charset="-128"/>
                <a:cs typeface="Times New Roman" pitchFamily="18" charset="0"/>
              </a:rPr>
              <a:t>貸出</a:t>
            </a:r>
            <a:endParaRPr kumimoji="1" lang="ja-JP" altLang="en-US" sz="1600" dirty="0">
              <a:latin typeface="HGS創英角ｺﾞｼｯｸUB" pitchFamily="50" charset="-128"/>
              <a:ea typeface="HGS創英角ｺﾞｼｯｸUB" pitchFamily="50" charset="-128"/>
              <a:cs typeface="Times New Roman" pitchFamily="18" charset="0"/>
            </a:endParaRPr>
          </a:p>
        </p:txBody>
      </p:sp>
      <p:sp>
        <p:nvSpPr>
          <p:cNvPr id="26" name="角丸四角形 25"/>
          <p:cNvSpPr/>
          <p:nvPr/>
        </p:nvSpPr>
        <p:spPr>
          <a:xfrm>
            <a:off x="2864768" y="1412776"/>
            <a:ext cx="6099720" cy="3888432"/>
          </a:xfrm>
          <a:prstGeom prst="roundRect">
            <a:avLst>
              <a:gd name="adj" fmla="val 2564"/>
            </a:avLst>
          </a:prstGeom>
          <a:noFill/>
          <a:ln>
            <a:solidFill>
              <a:schemeClr val="accent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HGS創英角ｺﾞｼｯｸUB" pitchFamily="50" charset="-128"/>
              <a:ea typeface="HGS創英角ｺﾞｼｯｸUB" pitchFamily="50" charset="-128"/>
            </a:endParaRPr>
          </a:p>
        </p:txBody>
      </p:sp>
      <p:sp>
        <p:nvSpPr>
          <p:cNvPr id="27" name="テキスト ボックス 26"/>
          <p:cNvSpPr txBox="1"/>
          <p:nvPr/>
        </p:nvSpPr>
        <p:spPr>
          <a:xfrm>
            <a:off x="4932040" y="908720"/>
            <a:ext cx="2339102" cy="523220"/>
          </a:xfrm>
          <a:prstGeom prst="rect">
            <a:avLst/>
          </a:prstGeom>
          <a:noFill/>
        </p:spPr>
        <p:txBody>
          <a:bodyPr wrap="none" rtlCol="0">
            <a:spAutoFit/>
          </a:bodyPr>
          <a:lstStyle/>
          <a:p>
            <a:r>
              <a:rPr kumimoji="1" lang="ja-JP" altLang="en-US" sz="2800" dirty="0" smtClean="0">
                <a:solidFill>
                  <a:schemeClr val="tx2">
                    <a:lumMod val="50000"/>
                  </a:schemeClr>
                </a:solidFill>
                <a:latin typeface="HGS創英角ｺﾞｼｯｸUB" pitchFamily="50" charset="-128"/>
                <a:ea typeface="HGS創英角ｺﾞｼｯｸUB" pitchFamily="50" charset="-128"/>
              </a:rPr>
              <a:t>研究クラウド</a:t>
            </a:r>
            <a:endParaRPr kumimoji="1" lang="ja-JP" altLang="en-US" sz="2800" dirty="0">
              <a:solidFill>
                <a:schemeClr val="tx2">
                  <a:lumMod val="50000"/>
                </a:schemeClr>
              </a:solidFill>
              <a:latin typeface="HGS創英角ｺﾞｼｯｸUB" pitchFamily="50" charset="-128"/>
              <a:ea typeface="HGS創英角ｺﾞｼｯｸUB" pitchFamily="50" charset="-128"/>
            </a:endParaRPr>
          </a:p>
        </p:txBody>
      </p:sp>
      <p:sp>
        <p:nvSpPr>
          <p:cNvPr id="28" name="正方形/長方形 27"/>
          <p:cNvSpPr/>
          <p:nvPr/>
        </p:nvSpPr>
        <p:spPr>
          <a:xfrm>
            <a:off x="5940152" y="2420888"/>
            <a:ext cx="2736304" cy="2088232"/>
          </a:xfrm>
          <a:prstGeom prst="rect">
            <a:avLst/>
          </a:prstGeom>
          <a:solidFill>
            <a:schemeClr val="bg1"/>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GS創英角ｺﾞｼｯｸUB" pitchFamily="50" charset="-128"/>
              <a:ea typeface="HGS創英角ｺﾞｼｯｸUB" pitchFamily="50" charset="-128"/>
              <a:cs typeface="Times New Roman" pitchFamily="18" charset="0"/>
            </a:endParaRPr>
          </a:p>
        </p:txBody>
      </p:sp>
      <p:pic>
        <p:nvPicPr>
          <p:cNvPr id="29" name="Picture 8" descr="MCj04289690000[1]"/>
          <p:cNvPicPr>
            <a:picLocks noChangeAspect="1" noChangeArrowheads="1"/>
          </p:cNvPicPr>
          <p:nvPr/>
        </p:nvPicPr>
        <p:blipFill>
          <a:blip r:embed="rId2" cstate="print"/>
          <a:srcRect/>
          <a:stretch>
            <a:fillRect/>
          </a:stretch>
        </p:blipFill>
        <p:spPr bwMode="auto">
          <a:xfrm>
            <a:off x="6124880" y="2610490"/>
            <a:ext cx="382952" cy="531877"/>
          </a:xfrm>
          <a:prstGeom prst="rect">
            <a:avLst/>
          </a:prstGeom>
          <a:noFill/>
          <a:ln w="9525">
            <a:noFill/>
            <a:miter lim="800000"/>
            <a:headEnd/>
            <a:tailEnd/>
          </a:ln>
        </p:spPr>
      </p:pic>
      <p:sp>
        <p:nvSpPr>
          <p:cNvPr id="30" name="円柱 29"/>
          <p:cNvSpPr/>
          <p:nvPr/>
        </p:nvSpPr>
        <p:spPr>
          <a:xfrm>
            <a:off x="6340904" y="2970530"/>
            <a:ext cx="144016" cy="180020"/>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600">
              <a:latin typeface="HGS創英角ｺﾞｼｯｸUB" pitchFamily="50" charset="-128"/>
              <a:ea typeface="HGS創英角ｺﾞｼｯｸUB" pitchFamily="50" charset="-128"/>
              <a:cs typeface="Times New Roman" pitchFamily="18" charset="0"/>
            </a:endParaRPr>
          </a:p>
        </p:txBody>
      </p:sp>
      <p:pic>
        <p:nvPicPr>
          <p:cNvPr id="31" name="Picture 8" descr="MCj04289690000[1]"/>
          <p:cNvPicPr>
            <a:picLocks noChangeAspect="1" noChangeArrowheads="1"/>
          </p:cNvPicPr>
          <p:nvPr/>
        </p:nvPicPr>
        <p:blipFill>
          <a:blip r:embed="rId2" cstate="print"/>
          <a:srcRect/>
          <a:stretch>
            <a:fillRect/>
          </a:stretch>
        </p:blipFill>
        <p:spPr bwMode="auto">
          <a:xfrm>
            <a:off x="6390000" y="2790510"/>
            <a:ext cx="382952" cy="531877"/>
          </a:xfrm>
          <a:prstGeom prst="rect">
            <a:avLst/>
          </a:prstGeom>
          <a:noFill/>
          <a:ln w="9525">
            <a:noFill/>
            <a:miter lim="800000"/>
            <a:headEnd/>
            <a:tailEnd/>
          </a:ln>
        </p:spPr>
      </p:pic>
      <p:sp>
        <p:nvSpPr>
          <p:cNvPr id="32" name="円柱 31"/>
          <p:cNvSpPr/>
          <p:nvPr/>
        </p:nvSpPr>
        <p:spPr>
          <a:xfrm>
            <a:off x="6606024" y="3150550"/>
            <a:ext cx="144016" cy="180020"/>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600">
              <a:latin typeface="HGS創英角ｺﾞｼｯｸUB" pitchFamily="50" charset="-128"/>
              <a:ea typeface="HGS創英角ｺﾞｼｯｸUB" pitchFamily="50" charset="-128"/>
              <a:cs typeface="Times New Roman" pitchFamily="18" charset="0"/>
            </a:endParaRPr>
          </a:p>
        </p:txBody>
      </p:sp>
      <p:pic>
        <p:nvPicPr>
          <p:cNvPr id="33" name="Picture 8" descr="MCj04289690000[1]"/>
          <p:cNvPicPr>
            <a:picLocks noChangeAspect="1" noChangeArrowheads="1"/>
          </p:cNvPicPr>
          <p:nvPr/>
        </p:nvPicPr>
        <p:blipFill>
          <a:blip r:embed="rId2" cstate="print"/>
          <a:srcRect/>
          <a:stretch>
            <a:fillRect/>
          </a:stretch>
        </p:blipFill>
        <p:spPr bwMode="auto">
          <a:xfrm>
            <a:off x="6700944" y="2682498"/>
            <a:ext cx="382952" cy="531877"/>
          </a:xfrm>
          <a:prstGeom prst="rect">
            <a:avLst/>
          </a:prstGeom>
          <a:noFill/>
          <a:ln w="9525">
            <a:noFill/>
            <a:miter lim="800000"/>
            <a:headEnd/>
            <a:tailEnd/>
          </a:ln>
        </p:spPr>
      </p:pic>
      <p:sp>
        <p:nvSpPr>
          <p:cNvPr id="34" name="円柱 33"/>
          <p:cNvSpPr/>
          <p:nvPr/>
        </p:nvSpPr>
        <p:spPr>
          <a:xfrm>
            <a:off x="6916968" y="3042538"/>
            <a:ext cx="144016" cy="180020"/>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600">
              <a:latin typeface="HGS創英角ｺﾞｼｯｸUB" pitchFamily="50" charset="-128"/>
              <a:ea typeface="HGS創英角ｺﾞｼｯｸUB" pitchFamily="50" charset="-128"/>
              <a:cs typeface="Times New Roman" pitchFamily="18" charset="0"/>
            </a:endParaRPr>
          </a:p>
        </p:txBody>
      </p:sp>
      <p:pic>
        <p:nvPicPr>
          <p:cNvPr id="35" name="Picture 8" descr="MCj04289690000[1]"/>
          <p:cNvPicPr>
            <a:picLocks noChangeAspect="1" noChangeArrowheads="1"/>
          </p:cNvPicPr>
          <p:nvPr/>
        </p:nvPicPr>
        <p:blipFill>
          <a:blip r:embed="rId2" cstate="print"/>
          <a:srcRect/>
          <a:stretch>
            <a:fillRect/>
          </a:stretch>
        </p:blipFill>
        <p:spPr bwMode="auto">
          <a:xfrm>
            <a:off x="6277280" y="3645024"/>
            <a:ext cx="382952" cy="531877"/>
          </a:xfrm>
          <a:prstGeom prst="rect">
            <a:avLst/>
          </a:prstGeom>
          <a:noFill/>
          <a:ln w="9525">
            <a:noFill/>
            <a:miter lim="800000"/>
            <a:headEnd/>
            <a:tailEnd/>
          </a:ln>
        </p:spPr>
      </p:pic>
      <p:sp>
        <p:nvSpPr>
          <p:cNvPr id="36" name="円柱 35"/>
          <p:cNvSpPr/>
          <p:nvPr/>
        </p:nvSpPr>
        <p:spPr>
          <a:xfrm>
            <a:off x="6493304" y="4005064"/>
            <a:ext cx="144016" cy="180020"/>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600">
              <a:latin typeface="HGS創英角ｺﾞｼｯｸUB" pitchFamily="50" charset="-128"/>
              <a:ea typeface="HGS創英角ｺﾞｼｯｸUB" pitchFamily="50" charset="-128"/>
              <a:cs typeface="Times New Roman" pitchFamily="18" charset="0"/>
            </a:endParaRPr>
          </a:p>
        </p:txBody>
      </p:sp>
      <p:pic>
        <p:nvPicPr>
          <p:cNvPr id="37" name="Picture 8" descr="MCj04289690000[1]"/>
          <p:cNvPicPr>
            <a:picLocks noChangeAspect="1" noChangeArrowheads="1"/>
          </p:cNvPicPr>
          <p:nvPr/>
        </p:nvPicPr>
        <p:blipFill>
          <a:blip r:embed="rId2" cstate="print"/>
          <a:srcRect/>
          <a:stretch>
            <a:fillRect/>
          </a:stretch>
        </p:blipFill>
        <p:spPr bwMode="auto">
          <a:xfrm>
            <a:off x="6542400" y="3825044"/>
            <a:ext cx="382952" cy="531877"/>
          </a:xfrm>
          <a:prstGeom prst="rect">
            <a:avLst/>
          </a:prstGeom>
          <a:noFill/>
          <a:ln w="9525">
            <a:noFill/>
            <a:miter lim="800000"/>
            <a:headEnd/>
            <a:tailEnd/>
          </a:ln>
        </p:spPr>
      </p:pic>
      <p:sp>
        <p:nvSpPr>
          <p:cNvPr id="38" name="円柱 37"/>
          <p:cNvSpPr/>
          <p:nvPr/>
        </p:nvSpPr>
        <p:spPr>
          <a:xfrm>
            <a:off x="6758424" y="4185084"/>
            <a:ext cx="144016" cy="180020"/>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600">
              <a:latin typeface="HGS創英角ｺﾞｼｯｸUB" pitchFamily="50" charset="-128"/>
              <a:ea typeface="HGS創英角ｺﾞｼｯｸUB" pitchFamily="50" charset="-128"/>
              <a:cs typeface="Times New Roman" pitchFamily="18" charset="0"/>
            </a:endParaRPr>
          </a:p>
        </p:txBody>
      </p:sp>
      <p:pic>
        <p:nvPicPr>
          <p:cNvPr id="39" name="Picture 8" descr="MCj04289690000[1]"/>
          <p:cNvPicPr>
            <a:picLocks noChangeAspect="1" noChangeArrowheads="1"/>
          </p:cNvPicPr>
          <p:nvPr/>
        </p:nvPicPr>
        <p:blipFill>
          <a:blip r:embed="rId2" cstate="print"/>
          <a:srcRect/>
          <a:stretch>
            <a:fillRect/>
          </a:stretch>
        </p:blipFill>
        <p:spPr bwMode="auto">
          <a:xfrm>
            <a:off x="6853344" y="3717032"/>
            <a:ext cx="382952" cy="531877"/>
          </a:xfrm>
          <a:prstGeom prst="rect">
            <a:avLst/>
          </a:prstGeom>
          <a:noFill/>
          <a:ln w="9525">
            <a:noFill/>
            <a:miter lim="800000"/>
            <a:headEnd/>
            <a:tailEnd/>
          </a:ln>
        </p:spPr>
      </p:pic>
      <p:sp>
        <p:nvSpPr>
          <p:cNvPr id="40" name="円柱 39"/>
          <p:cNvSpPr/>
          <p:nvPr/>
        </p:nvSpPr>
        <p:spPr>
          <a:xfrm>
            <a:off x="7069368" y="4077072"/>
            <a:ext cx="144016" cy="180020"/>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600">
              <a:latin typeface="HGS創英角ｺﾞｼｯｸUB" pitchFamily="50" charset="-128"/>
              <a:ea typeface="HGS創英角ｺﾞｼｯｸUB" pitchFamily="50" charset="-128"/>
              <a:cs typeface="Times New Roman" pitchFamily="18" charset="0"/>
            </a:endParaRPr>
          </a:p>
        </p:txBody>
      </p:sp>
      <p:pic>
        <p:nvPicPr>
          <p:cNvPr id="41" name="Picture 8" descr="MCj04289690000[1]"/>
          <p:cNvPicPr>
            <a:picLocks noChangeAspect="1" noChangeArrowheads="1"/>
          </p:cNvPicPr>
          <p:nvPr/>
        </p:nvPicPr>
        <p:blipFill>
          <a:blip r:embed="rId2" cstate="print"/>
          <a:srcRect/>
          <a:stretch>
            <a:fillRect/>
          </a:stretch>
        </p:blipFill>
        <p:spPr bwMode="auto">
          <a:xfrm>
            <a:off x="7287344" y="3573016"/>
            <a:ext cx="382952" cy="531877"/>
          </a:xfrm>
          <a:prstGeom prst="rect">
            <a:avLst/>
          </a:prstGeom>
          <a:noFill/>
          <a:ln w="9525">
            <a:noFill/>
            <a:miter lim="800000"/>
            <a:headEnd/>
            <a:tailEnd/>
          </a:ln>
        </p:spPr>
      </p:pic>
      <p:sp>
        <p:nvSpPr>
          <p:cNvPr id="42" name="円柱 41"/>
          <p:cNvSpPr/>
          <p:nvPr/>
        </p:nvSpPr>
        <p:spPr>
          <a:xfrm>
            <a:off x="7503368" y="3933056"/>
            <a:ext cx="144016" cy="180020"/>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600">
              <a:latin typeface="HGS創英角ｺﾞｼｯｸUB" pitchFamily="50" charset="-128"/>
              <a:ea typeface="HGS創英角ｺﾞｼｯｸUB" pitchFamily="50" charset="-128"/>
              <a:cs typeface="Times New Roman" pitchFamily="18" charset="0"/>
            </a:endParaRPr>
          </a:p>
        </p:txBody>
      </p:sp>
      <p:pic>
        <p:nvPicPr>
          <p:cNvPr id="43" name="Picture 8" descr="MCj04289690000[1]"/>
          <p:cNvPicPr>
            <a:picLocks noChangeAspect="1" noChangeArrowheads="1"/>
          </p:cNvPicPr>
          <p:nvPr/>
        </p:nvPicPr>
        <p:blipFill>
          <a:blip r:embed="rId2" cstate="print"/>
          <a:srcRect/>
          <a:stretch>
            <a:fillRect/>
          </a:stretch>
        </p:blipFill>
        <p:spPr bwMode="auto">
          <a:xfrm>
            <a:off x="7552464" y="3753036"/>
            <a:ext cx="382952" cy="531877"/>
          </a:xfrm>
          <a:prstGeom prst="rect">
            <a:avLst/>
          </a:prstGeom>
          <a:noFill/>
          <a:ln w="9525">
            <a:noFill/>
            <a:miter lim="800000"/>
            <a:headEnd/>
            <a:tailEnd/>
          </a:ln>
        </p:spPr>
      </p:pic>
      <p:sp>
        <p:nvSpPr>
          <p:cNvPr id="44" name="円柱 43"/>
          <p:cNvSpPr/>
          <p:nvPr/>
        </p:nvSpPr>
        <p:spPr>
          <a:xfrm>
            <a:off x="7768488" y="4113076"/>
            <a:ext cx="144016" cy="180020"/>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600">
              <a:latin typeface="HGS創英角ｺﾞｼｯｸUB" pitchFamily="50" charset="-128"/>
              <a:ea typeface="HGS創英角ｺﾞｼｯｸUB" pitchFamily="50" charset="-128"/>
              <a:cs typeface="Times New Roman" pitchFamily="18" charset="0"/>
            </a:endParaRPr>
          </a:p>
        </p:txBody>
      </p:sp>
      <p:pic>
        <p:nvPicPr>
          <p:cNvPr id="45" name="Picture 8" descr="MCj04289690000[1]"/>
          <p:cNvPicPr>
            <a:picLocks noChangeAspect="1" noChangeArrowheads="1"/>
          </p:cNvPicPr>
          <p:nvPr/>
        </p:nvPicPr>
        <p:blipFill>
          <a:blip r:embed="rId2" cstate="print"/>
          <a:srcRect/>
          <a:stretch>
            <a:fillRect/>
          </a:stretch>
        </p:blipFill>
        <p:spPr bwMode="auto">
          <a:xfrm>
            <a:off x="7863408" y="3645024"/>
            <a:ext cx="382952" cy="531877"/>
          </a:xfrm>
          <a:prstGeom prst="rect">
            <a:avLst/>
          </a:prstGeom>
          <a:noFill/>
          <a:ln w="9525">
            <a:noFill/>
            <a:miter lim="800000"/>
            <a:headEnd/>
            <a:tailEnd/>
          </a:ln>
        </p:spPr>
      </p:pic>
      <p:sp>
        <p:nvSpPr>
          <p:cNvPr id="46" name="円柱 45"/>
          <p:cNvSpPr/>
          <p:nvPr/>
        </p:nvSpPr>
        <p:spPr>
          <a:xfrm>
            <a:off x="8079432" y="4005064"/>
            <a:ext cx="144016" cy="180020"/>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600">
              <a:latin typeface="HGS創英角ｺﾞｼｯｸUB" pitchFamily="50" charset="-128"/>
              <a:ea typeface="HGS創英角ｺﾞｼｯｸUB" pitchFamily="50" charset="-128"/>
              <a:cs typeface="Times New Roman" pitchFamily="18" charset="0"/>
            </a:endParaRPr>
          </a:p>
        </p:txBody>
      </p:sp>
      <p:pic>
        <p:nvPicPr>
          <p:cNvPr id="47" name="Picture 8" descr="MCj04289690000[1]"/>
          <p:cNvPicPr>
            <a:picLocks noChangeAspect="1" noChangeArrowheads="1"/>
          </p:cNvPicPr>
          <p:nvPr/>
        </p:nvPicPr>
        <p:blipFill>
          <a:blip r:embed="rId2" cstate="print"/>
          <a:srcRect/>
          <a:stretch>
            <a:fillRect/>
          </a:stretch>
        </p:blipFill>
        <p:spPr bwMode="auto">
          <a:xfrm>
            <a:off x="7359352" y="2636912"/>
            <a:ext cx="382952" cy="531877"/>
          </a:xfrm>
          <a:prstGeom prst="rect">
            <a:avLst/>
          </a:prstGeom>
          <a:noFill/>
          <a:ln w="9525">
            <a:noFill/>
            <a:miter lim="800000"/>
            <a:headEnd/>
            <a:tailEnd/>
          </a:ln>
        </p:spPr>
      </p:pic>
      <p:sp>
        <p:nvSpPr>
          <p:cNvPr id="48" name="円柱 47"/>
          <p:cNvSpPr/>
          <p:nvPr/>
        </p:nvSpPr>
        <p:spPr>
          <a:xfrm>
            <a:off x="7575376" y="2996952"/>
            <a:ext cx="144016" cy="180020"/>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600">
              <a:latin typeface="HGS創英角ｺﾞｼｯｸUB" pitchFamily="50" charset="-128"/>
              <a:ea typeface="HGS創英角ｺﾞｼｯｸUB" pitchFamily="50" charset="-128"/>
              <a:cs typeface="Times New Roman" pitchFamily="18" charset="0"/>
            </a:endParaRPr>
          </a:p>
        </p:txBody>
      </p:sp>
      <p:pic>
        <p:nvPicPr>
          <p:cNvPr id="49" name="Picture 8" descr="MCj04289690000[1]"/>
          <p:cNvPicPr>
            <a:picLocks noChangeAspect="1" noChangeArrowheads="1"/>
          </p:cNvPicPr>
          <p:nvPr/>
        </p:nvPicPr>
        <p:blipFill>
          <a:blip r:embed="rId2" cstate="print"/>
          <a:srcRect/>
          <a:stretch>
            <a:fillRect/>
          </a:stretch>
        </p:blipFill>
        <p:spPr bwMode="auto">
          <a:xfrm>
            <a:off x="7624472" y="2816932"/>
            <a:ext cx="382952" cy="531877"/>
          </a:xfrm>
          <a:prstGeom prst="rect">
            <a:avLst/>
          </a:prstGeom>
          <a:noFill/>
          <a:ln w="9525">
            <a:noFill/>
            <a:miter lim="800000"/>
            <a:headEnd/>
            <a:tailEnd/>
          </a:ln>
        </p:spPr>
      </p:pic>
      <p:sp>
        <p:nvSpPr>
          <p:cNvPr id="50" name="円柱 49"/>
          <p:cNvSpPr/>
          <p:nvPr/>
        </p:nvSpPr>
        <p:spPr>
          <a:xfrm>
            <a:off x="7840496" y="3176972"/>
            <a:ext cx="144016" cy="180020"/>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600">
              <a:latin typeface="HGS創英角ｺﾞｼｯｸUB" pitchFamily="50" charset="-128"/>
              <a:ea typeface="HGS創英角ｺﾞｼｯｸUB" pitchFamily="50" charset="-128"/>
              <a:cs typeface="Times New Roman" pitchFamily="18" charset="0"/>
            </a:endParaRPr>
          </a:p>
        </p:txBody>
      </p:sp>
      <p:pic>
        <p:nvPicPr>
          <p:cNvPr id="51" name="Picture 8" descr="MCj04289690000[1]"/>
          <p:cNvPicPr>
            <a:picLocks noChangeAspect="1" noChangeArrowheads="1"/>
          </p:cNvPicPr>
          <p:nvPr/>
        </p:nvPicPr>
        <p:blipFill>
          <a:blip r:embed="rId2" cstate="print"/>
          <a:srcRect/>
          <a:stretch>
            <a:fillRect/>
          </a:stretch>
        </p:blipFill>
        <p:spPr bwMode="auto">
          <a:xfrm>
            <a:off x="7935416" y="2708920"/>
            <a:ext cx="382952" cy="531877"/>
          </a:xfrm>
          <a:prstGeom prst="rect">
            <a:avLst/>
          </a:prstGeom>
          <a:noFill/>
          <a:ln w="9525">
            <a:noFill/>
            <a:miter lim="800000"/>
            <a:headEnd/>
            <a:tailEnd/>
          </a:ln>
        </p:spPr>
      </p:pic>
      <p:sp>
        <p:nvSpPr>
          <p:cNvPr id="52" name="円柱 51"/>
          <p:cNvSpPr/>
          <p:nvPr/>
        </p:nvSpPr>
        <p:spPr>
          <a:xfrm>
            <a:off x="8151440" y="3068960"/>
            <a:ext cx="144016" cy="180020"/>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600">
              <a:latin typeface="HGS創英角ｺﾞｼｯｸUB" pitchFamily="50" charset="-128"/>
              <a:ea typeface="HGS創英角ｺﾞｼｯｸUB" pitchFamily="50" charset="-128"/>
              <a:cs typeface="Times New Roman" pitchFamily="18" charset="0"/>
            </a:endParaRPr>
          </a:p>
        </p:txBody>
      </p:sp>
      <p:pic>
        <p:nvPicPr>
          <p:cNvPr id="53" name="Picture 8" descr="MCj04289690000[1]"/>
          <p:cNvPicPr>
            <a:picLocks noChangeAspect="1" noChangeArrowheads="1"/>
          </p:cNvPicPr>
          <p:nvPr/>
        </p:nvPicPr>
        <p:blipFill>
          <a:blip r:embed="rId2" cstate="print"/>
          <a:srcRect/>
          <a:stretch>
            <a:fillRect/>
          </a:stretch>
        </p:blipFill>
        <p:spPr bwMode="auto">
          <a:xfrm>
            <a:off x="827584" y="2564904"/>
            <a:ext cx="382952" cy="531877"/>
          </a:xfrm>
          <a:prstGeom prst="rect">
            <a:avLst/>
          </a:prstGeom>
          <a:noFill/>
          <a:ln w="9525">
            <a:noFill/>
            <a:miter lim="800000"/>
            <a:headEnd/>
            <a:tailEnd/>
          </a:ln>
        </p:spPr>
      </p:pic>
      <p:sp>
        <p:nvSpPr>
          <p:cNvPr id="54" name="円柱 53"/>
          <p:cNvSpPr/>
          <p:nvPr/>
        </p:nvSpPr>
        <p:spPr>
          <a:xfrm>
            <a:off x="1043608" y="2924944"/>
            <a:ext cx="144016" cy="180020"/>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600">
              <a:latin typeface="HGS創英角ｺﾞｼｯｸUB" pitchFamily="50" charset="-128"/>
              <a:ea typeface="HGS創英角ｺﾞｼｯｸUB" pitchFamily="50" charset="-128"/>
              <a:cs typeface="Times New Roman" pitchFamily="18" charset="0"/>
            </a:endParaRPr>
          </a:p>
        </p:txBody>
      </p:sp>
      <p:pic>
        <p:nvPicPr>
          <p:cNvPr id="55" name="Picture 8" descr="MCj04289690000[1]"/>
          <p:cNvPicPr>
            <a:picLocks noChangeAspect="1" noChangeArrowheads="1"/>
          </p:cNvPicPr>
          <p:nvPr/>
        </p:nvPicPr>
        <p:blipFill>
          <a:blip r:embed="rId2" cstate="print"/>
          <a:srcRect/>
          <a:stretch>
            <a:fillRect/>
          </a:stretch>
        </p:blipFill>
        <p:spPr bwMode="auto">
          <a:xfrm>
            <a:off x="1475656" y="2564904"/>
            <a:ext cx="382952" cy="531877"/>
          </a:xfrm>
          <a:prstGeom prst="rect">
            <a:avLst/>
          </a:prstGeom>
          <a:noFill/>
          <a:ln w="9525">
            <a:noFill/>
            <a:miter lim="800000"/>
            <a:headEnd/>
            <a:tailEnd/>
          </a:ln>
        </p:spPr>
      </p:pic>
      <p:sp>
        <p:nvSpPr>
          <p:cNvPr id="56" name="円柱 55"/>
          <p:cNvSpPr/>
          <p:nvPr/>
        </p:nvSpPr>
        <p:spPr>
          <a:xfrm>
            <a:off x="1691680" y="2924944"/>
            <a:ext cx="144016" cy="180020"/>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600">
              <a:latin typeface="HGS創英角ｺﾞｼｯｸUB" pitchFamily="50" charset="-128"/>
              <a:ea typeface="HGS創英角ｺﾞｼｯｸUB" pitchFamily="50" charset="-128"/>
              <a:cs typeface="Times New Roman" pitchFamily="18" charset="0"/>
            </a:endParaRPr>
          </a:p>
        </p:txBody>
      </p:sp>
      <p:sp>
        <p:nvSpPr>
          <p:cNvPr id="57" name="正方形/長方形 56"/>
          <p:cNvSpPr/>
          <p:nvPr/>
        </p:nvSpPr>
        <p:spPr>
          <a:xfrm>
            <a:off x="611560" y="2420888"/>
            <a:ext cx="1584176" cy="864096"/>
          </a:xfrm>
          <a:prstGeom prst="rect">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GS創英角ｺﾞｼｯｸUB" pitchFamily="50" charset="-128"/>
              <a:ea typeface="HGS創英角ｺﾞｼｯｸUB" pitchFamily="50" charset="-128"/>
              <a:cs typeface="Times New Roman" pitchFamily="18" charset="0"/>
            </a:endParaRPr>
          </a:p>
        </p:txBody>
      </p:sp>
      <p:cxnSp>
        <p:nvCxnSpPr>
          <p:cNvPr id="58" name="直線矢印コネクタ 57"/>
          <p:cNvCxnSpPr/>
          <p:nvPr/>
        </p:nvCxnSpPr>
        <p:spPr>
          <a:xfrm flipH="1">
            <a:off x="4932040" y="2852936"/>
            <a:ext cx="1008112" cy="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59" name="直線矢印コネクタ 58"/>
          <p:cNvCxnSpPr/>
          <p:nvPr/>
        </p:nvCxnSpPr>
        <p:spPr>
          <a:xfrm>
            <a:off x="4932040" y="4077072"/>
            <a:ext cx="1008112" cy="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60" name="角丸四角形 59"/>
          <p:cNvSpPr/>
          <p:nvPr/>
        </p:nvSpPr>
        <p:spPr>
          <a:xfrm>
            <a:off x="251520" y="1412776"/>
            <a:ext cx="2376264" cy="3888432"/>
          </a:xfrm>
          <a:prstGeom prst="roundRect">
            <a:avLst>
              <a:gd name="adj" fmla="val 6206"/>
            </a:avLst>
          </a:prstGeom>
          <a:noFill/>
          <a:ln>
            <a:solidFill>
              <a:schemeClr val="accent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HGS創英角ｺﾞｼｯｸUB" pitchFamily="50" charset="-128"/>
              <a:ea typeface="HGS創英角ｺﾞｼｯｸUB" pitchFamily="50" charset="-128"/>
            </a:endParaRPr>
          </a:p>
        </p:txBody>
      </p:sp>
      <p:pic>
        <p:nvPicPr>
          <p:cNvPr id="61" name="Picture 8" descr="MCj04289690000[1]"/>
          <p:cNvPicPr>
            <a:picLocks noChangeAspect="1" noChangeArrowheads="1"/>
          </p:cNvPicPr>
          <p:nvPr/>
        </p:nvPicPr>
        <p:blipFill>
          <a:blip r:embed="rId2" cstate="print"/>
          <a:srcRect/>
          <a:stretch>
            <a:fillRect/>
          </a:stretch>
        </p:blipFill>
        <p:spPr bwMode="auto">
          <a:xfrm>
            <a:off x="827584" y="3861048"/>
            <a:ext cx="382952" cy="531877"/>
          </a:xfrm>
          <a:prstGeom prst="rect">
            <a:avLst/>
          </a:prstGeom>
          <a:noFill/>
          <a:ln w="9525">
            <a:noFill/>
            <a:miter lim="800000"/>
            <a:headEnd/>
            <a:tailEnd/>
          </a:ln>
        </p:spPr>
      </p:pic>
      <p:sp>
        <p:nvSpPr>
          <p:cNvPr id="62" name="円柱 61"/>
          <p:cNvSpPr/>
          <p:nvPr/>
        </p:nvSpPr>
        <p:spPr>
          <a:xfrm>
            <a:off x="1043608" y="4221088"/>
            <a:ext cx="144016" cy="180020"/>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600">
              <a:latin typeface="HGS創英角ｺﾞｼｯｸUB" pitchFamily="50" charset="-128"/>
              <a:ea typeface="HGS創英角ｺﾞｼｯｸUB" pitchFamily="50" charset="-128"/>
              <a:cs typeface="Times New Roman" pitchFamily="18" charset="0"/>
            </a:endParaRPr>
          </a:p>
        </p:txBody>
      </p:sp>
      <p:pic>
        <p:nvPicPr>
          <p:cNvPr id="63" name="Picture 8" descr="MCj04289690000[1]"/>
          <p:cNvPicPr>
            <a:picLocks noChangeAspect="1" noChangeArrowheads="1"/>
          </p:cNvPicPr>
          <p:nvPr/>
        </p:nvPicPr>
        <p:blipFill>
          <a:blip r:embed="rId2" cstate="print"/>
          <a:srcRect/>
          <a:stretch>
            <a:fillRect/>
          </a:stretch>
        </p:blipFill>
        <p:spPr bwMode="auto">
          <a:xfrm>
            <a:off x="1475656" y="3861048"/>
            <a:ext cx="382952" cy="531877"/>
          </a:xfrm>
          <a:prstGeom prst="rect">
            <a:avLst/>
          </a:prstGeom>
          <a:noFill/>
          <a:ln w="9525">
            <a:noFill/>
            <a:miter lim="800000"/>
            <a:headEnd/>
            <a:tailEnd/>
          </a:ln>
        </p:spPr>
      </p:pic>
      <p:sp>
        <p:nvSpPr>
          <p:cNvPr id="64" name="円柱 63"/>
          <p:cNvSpPr/>
          <p:nvPr/>
        </p:nvSpPr>
        <p:spPr>
          <a:xfrm>
            <a:off x="1691680" y="4221088"/>
            <a:ext cx="144016" cy="180020"/>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600">
              <a:latin typeface="HGS創英角ｺﾞｼｯｸUB" pitchFamily="50" charset="-128"/>
              <a:ea typeface="HGS創英角ｺﾞｼｯｸUB" pitchFamily="50" charset="-128"/>
              <a:cs typeface="Times New Roman" pitchFamily="18" charset="0"/>
            </a:endParaRPr>
          </a:p>
        </p:txBody>
      </p:sp>
      <p:sp>
        <p:nvSpPr>
          <p:cNvPr id="65" name="正方形/長方形 64"/>
          <p:cNvSpPr/>
          <p:nvPr/>
        </p:nvSpPr>
        <p:spPr>
          <a:xfrm>
            <a:off x="611560" y="3717032"/>
            <a:ext cx="1584176" cy="864096"/>
          </a:xfrm>
          <a:prstGeom prst="rect">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GS創英角ｺﾞｼｯｸUB" pitchFamily="50" charset="-128"/>
              <a:ea typeface="HGS創英角ｺﾞｼｯｸUB" pitchFamily="50" charset="-128"/>
              <a:cs typeface="Times New Roman" pitchFamily="18" charset="0"/>
            </a:endParaRPr>
          </a:p>
        </p:txBody>
      </p:sp>
      <p:sp>
        <p:nvSpPr>
          <p:cNvPr id="66" name="テキスト ボックス 65"/>
          <p:cNvSpPr txBox="1"/>
          <p:nvPr/>
        </p:nvSpPr>
        <p:spPr>
          <a:xfrm>
            <a:off x="5148064" y="3666510"/>
            <a:ext cx="648072" cy="338554"/>
          </a:xfrm>
          <a:prstGeom prst="rect">
            <a:avLst/>
          </a:prstGeom>
          <a:solidFill>
            <a:schemeClr val="bg1"/>
          </a:solidFill>
        </p:spPr>
        <p:txBody>
          <a:bodyPr wrap="square" rtlCol="0">
            <a:spAutoFit/>
          </a:bodyPr>
          <a:lstStyle/>
          <a:p>
            <a:r>
              <a:rPr kumimoji="1" lang="ja-JP" altLang="en-US" sz="1600" dirty="0" smtClean="0">
                <a:latin typeface="HGS創英角ｺﾞｼｯｸUB" pitchFamily="50" charset="-128"/>
                <a:ea typeface="HGS創英角ｺﾞｼｯｸUB" pitchFamily="50" charset="-128"/>
                <a:cs typeface="Times New Roman" pitchFamily="18" charset="0"/>
              </a:rPr>
              <a:t>返却</a:t>
            </a:r>
            <a:endParaRPr kumimoji="1" lang="ja-JP" altLang="en-US" sz="1600" dirty="0">
              <a:latin typeface="HGS創英角ｺﾞｼｯｸUB" pitchFamily="50" charset="-128"/>
              <a:ea typeface="HGS創英角ｺﾞｼｯｸUB" pitchFamily="50" charset="-128"/>
              <a:cs typeface="Times New Roman" pitchFamily="18" charset="0"/>
            </a:endParaRPr>
          </a:p>
        </p:txBody>
      </p:sp>
      <p:sp>
        <p:nvSpPr>
          <p:cNvPr id="67" name="テキスト ボックス 66"/>
          <p:cNvSpPr txBox="1"/>
          <p:nvPr/>
        </p:nvSpPr>
        <p:spPr>
          <a:xfrm>
            <a:off x="395536" y="908720"/>
            <a:ext cx="2339102" cy="523220"/>
          </a:xfrm>
          <a:prstGeom prst="rect">
            <a:avLst/>
          </a:prstGeom>
          <a:noFill/>
        </p:spPr>
        <p:txBody>
          <a:bodyPr wrap="none" rtlCol="0">
            <a:spAutoFit/>
          </a:bodyPr>
          <a:lstStyle/>
          <a:p>
            <a:r>
              <a:rPr kumimoji="1" lang="ja-JP" altLang="en-US" sz="2800" dirty="0" smtClean="0">
                <a:solidFill>
                  <a:schemeClr val="tx2">
                    <a:lumMod val="50000"/>
                  </a:schemeClr>
                </a:solidFill>
                <a:latin typeface="HGS創英角ｺﾞｼｯｸUB" pitchFamily="50" charset="-128"/>
                <a:ea typeface="HGS創英角ｺﾞｼｯｸUB" pitchFamily="50" charset="-128"/>
              </a:rPr>
              <a:t>既存クラスタ</a:t>
            </a:r>
            <a:endParaRPr kumimoji="1" lang="ja-JP" altLang="en-US" sz="2800" dirty="0">
              <a:solidFill>
                <a:schemeClr val="tx2">
                  <a:lumMod val="50000"/>
                </a:schemeClr>
              </a:solidFill>
              <a:latin typeface="HGS創英角ｺﾞｼｯｸUB" pitchFamily="50" charset="-128"/>
              <a:ea typeface="HGS創英角ｺﾞｼｯｸUB" pitchFamily="50" charset="-128"/>
            </a:endParaRPr>
          </a:p>
        </p:txBody>
      </p:sp>
      <p:cxnSp>
        <p:nvCxnSpPr>
          <p:cNvPr id="68" name="直線コネクタ 67"/>
          <p:cNvCxnSpPr>
            <a:stCxn id="57" idx="3"/>
            <a:endCxn id="24" idx="1"/>
          </p:cNvCxnSpPr>
          <p:nvPr/>
        </p:nvCxnSpPr>
        <p:spPr>
          <a:xfrm>
            <a:off x="2195736" y="2852936"/>
            <a:ext cx="1080120" cy="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69" name="直線コネクタ 68"/>
          <p:cNvCxnSpPr/>
          <p:nvPr/>
        </p:nvCxnSpPr>
        <p:spPr>
          <a:xfrm>
            <a:off x="2195736" y="4149080"/>
            <a:ext cx="1080120"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70" name="テキスト ボックス 69"/>
          <p:cNvSpPr txBox="1"/>
          <p:nvPr/>
        </p:nvSpPr>
        <p:spPr>
          <a:xfrm>
            <a:off x="5796136" y="4509120"/>
            <a:ext cx="3057247" cy="523220"/>
          </a:xfrm>
          <a:prstGeom prst="rect">
            <a:avLst/>
          </a:prstGeom>
          <a:noFill/>
        </p:spPr>
        <p:txBody>
          <a:bodyPr wrap="none" rtlCol="0">
            <a:spAutoFit/>
          </a:bodyPr>
          <a:lstStyle/>
          <a:p>
            <a:r>
              <a:rPr kumimoji="1" lang="ja-JP" altLang="en-US" sz="2800" dirty="0" smtClean="0">
                <a:solidFill>
                  <a:schemeClr val="accent1">
                    <a:lumMod val="75000"/>
                  </a:schemeClr>
                </a:solidFill>
                <a:latin typeface="HGS創英角ｺﾞｼｯｸUB" pitchFamily="50" charset="-128"/>
                <a:ea typeface="HGS創英角ｺﾞｼｯｸUB" pitchFamily="50" charset="-128"/>
              </a:rPr>
              <a:t>物理マシンプール</a:t>
            </a:r>
            <a:endParaRPr kumimoji="1" lang="ja-JP" altLang="en-US" sz="2800" dirty="0">
              <a:solidFill>
                <a:schemeClr val="accent1">
                  <a:lumMod val="75000"/>
                </a:schemeClr>
              </a:solidFill>
              <a:latin typeface="HGS創英角ｺﾞｼｯｸUB" pitchFamily="50" charset="-128"/>
              <a:ea typeface="HGS創英角ｺﾞｼｯｸUB" pitchFamily="50" charset="-128"/>
            </a:endParaRPr>
          </a:p>
        </p:txBody>
      </p:sp>
      <p:sp>
        <p:nvSpPr>
          <p:cNvPr id="71" name="左右矢印 70"/>
          <p:cNvSpPr/>
          <p:nvPr/>
        </p:nvSpPr>
        <p:spPr>
          <a:xfrm>
            <a:off x="2987824" y="1628800"/>
            <a:ext cx="2232248" cy="864096"/>
          </a:xfrm>
          <a:prstGeom prst="leftRightArrow">
            <a:avLst>
              <a:gd name="adj1" fmla="val 50000"/>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smtClean="0">
                <a:latin typeface="HGS創英角ｺﾞｼｯｸUB" pitchFamily="50" charset="-128"/>
                <a:ea typeface="HGS創英角ｺﾞｼｯｸUB" pitchFamily="50" charset="-128"/>
              </a:rPr>
              <a:t>グニー </a:t>
            </a:r>
            <a:r>
              <a:rPr kumimoji="1" lang="en-US" altLang="ja-JP" sz="1400" dirty="0" smtClean="0">
                <a:latin typeface="HGS創英角ｺﾞｼｯｸUB" pitchFamily="50" charset="-128"/>
                <a:ea typeface="HGS創英角ｺﾞｼｯｸUB" pitchFamily="50" charset="-128"/>
              </a:rPr>
              <a:t>(</a:t>
            </a:r>
            <a:r>
              <a:rPr kumimoji="1" lang="en-US" altLang="ja-JP" sz="1400" dirty="0" err="1" smtClean="0">
                <a:latin typeface="HGS創英角ｺﾞｼｯｸUB" pitchFamily="50" charset="-128"/>
                <a:ea typeface="HGS創英角ｺﾞｼｯｸUB" pitchFamily="50" charset="-128"/>
              </a:rPr>
              <a:t>gunniii</a:t>
            </a:r>
            <a:r>
              <a:rPr kumimoji="1" lang="en-US" altLang="ja-JP" sz="1400" dirty="0" smtClean="0">
                <a:latin typeface="HGS創英角ｺﾞｼｯｸUB" pitchFamily="50" charset="-128"/>
                <a:ea typeface="HGS創英角ｺﾞｼｯｸUB" pitchFamily="50" charset="-128"/>
              </a:rPr>
              <a:t>)</a:t>
            </a:r>
          </a:p>
          <a:p>
            <a:pPr algn="ctr"/>
            <a:r>
              <a:rPr kumimoji="1" lang="ja-JP" altLang="en-US" sz="1400" dirty="0" err="1" smtClean="0">
                <a:latin typeface="HGS創英角ｺﾞｼｯｸUB" pitchFamily="50" charset="-128"/>
                <a:ea typeface="HGS創英角ｺﾞｼｯｸUB" pitchFamily="50" charset="-128"/>
              </a:rPr>
              <a:t>っと</a:t>
            </a:r>
            <a:r>
              <a:rPr kumimoji="1" lang="ja-JP" altLang="en-US" sz="1400" dirty="0" smtClean="0">
                <a:latin typeface="HGS創英角ｺﾞｼｯｸUB" pitchFamily="50" charset="-128"/>
                <a:ea typeface="HGS創英角ｺﾞｼｯｸUB" pitchFamily="50" charset="-128"/>
              </a:rPr>
              <a:t>伸縮</a:t>
            </a:r>
            <a:endParaRPr kumimoji="1" lang="ja-JP" altLang="en-US" sz="1400" dirty="0">
              <a:latin typeface="HGS創英角ｺﾞｼｯｸUB" pitchFamily="50" charset="-128"/>
              <a:ea typeface="HGS創英角ｺﾞｼｯｸUB" pitchFamily="50" charset="-128"/>
            </a:endParaRPr>
          </a:p>
        </p:txBody>
      </p:sp>
      <p:sp>
        <p:nvSpPr>
          <p:cNvPr id="72" name="テキスト ボックス 71"/>
          <p:cNvSpPr txBox="1"/>
          <p:nvPr/>
        </p:nvSpPr>
        <p:spPr>
          <a:xfrm>
            <a:off x="3563888" y="3121804"/>
            <a:ext cx="1296144" cy="523220"/>
          </a:xfrm>
          <a:prstGeom prst="rect">
            <a:avLst/>
          </a:prstGeom>
          <a:noFill/>
        </p:spPr>
        <p:txBody>
          <a:bodyPr wrap="square" rtlCol="0">
            <a:spAutoFit/>
          </a:bodyPr>
          <a:lstStyle/>
          <a:p>
            <a:r>
              <a:rPr lang="ja-JP" altLang="en-US" sz="1400" dirty="0" smtClean="0">
                <a:solidFill>
                  <a:schemeClr val="accent1">
                    <a:lumMod val="75000"/>
                  </a:schemeClr>
                </a:solidFill>
                <a:latin typeface="HGS創英角ｺﾞｼｯｸUB" pitchFamily="50" charset="-128"/>
                <a:ea typeface="HGS創英角ｺﾞｼｯｸUB" pitchFamily="50" charset="-128"/>
              </a:rPr>
              <a:t>クラウド内</a:t>
            </a:r>
            <a:endParaRPr lang="en-US" altLang="ja-JP" sz="1400" dirty="0" smtClean="0">
              <a:solidFill>
                <a:schemeClr val="accent1">
                  <a:lumMod val="75000"/>
                </a:schemeClr>
              </a:solidFill>
              <a:latin typeface="HGS創英角ｺﾞｼｯｸUB" pitchFamily="50" charset="-128"/>
              <a:ea typeface="HGS創英角ｺﾞｼｯｸUB" pitchFamily="50" charset="-128"/>
            </a:endParaRPr>
          </a:p>
          <a:p>
            <a:r>
              <a:rPr lang="ja-JP" altLang="en-US" sz="1400" dirty="0" smtClean="0">
                <a:solidFill>
                  <a:schemeClr val="accent1">
                    <a:lumMod val="75000"/>
                  </a:schemeClr>
                </a:solidFill>
                <a:latin typeface="HGS創英角ｺﾞｼｯｸUB" pitchFamily="50" charset="-128"/>
                <a:ea typeface="HGS創英角ｺﾞｼｯｸUB" pitchFamily="50" charset="-128"/>
              </a:rPr>
              <a:t>クラスタ</a:t>
            </a:r>
            <a:r>
              <a:rPr lang="en-US" altLang="ja-JP" sz="1400" dirty="0" smtClean="0">
                <a:solidFill>
                  <a:schemeClr val="accent1">
                    <a:lumMod val="75000"/>
                  </a:schemeClr>
                </a:solidFill>
                <a:latin typeface="HGS創英角ｺﾞｼｯｸUB" pitchFamily="50" charset="-128"/>
                <a:ea typeface="HGS創英角ｺﾞｼｯｸUB" pitchFamily="50" charset="-128"/>
              </a:rPr>
              <a:t>-A</a:t>
            </a:r>
            <a:endParaRPr kumimoji="1" lang="ja-JP" altLang="en-US" sz="1400" dirty="0">
              <a:solidFill>
                <a:schemeClr val="accent1">
                  <a:lumMod val="75000"/>
                </a:schemeClr>
              </a:solidFill>
              <a:latin typeface="HGS創英角ｺﾞｼｯｸUB" pitchFamily="50" charset="-128"/>
              <a:ea typeface="HGS創英角ｺﾞｼｯｸUB" pitchFamily="50" charset="-128"/>
            </a:endParaRPr>
          </a:p>
        </p:txBody>
      </p:sp>
      <p:sp>
        <p:nvSpPr>
          <p:cNvPr id="73" name="テキスト ボックス 72"/>
          <p:cNvSpPr txBox="1"/>
          <p:nvPr/>
        </p:nvSpPr>
        <p:spPr>
          <a:xfrm>
            <a:off x="3563888" y="4417948"/>
            <a:ext cx="1296144" cy="523220"/>
          </a:xfrm>
          <a:prstGeom prst="rect">
            <a:avLst/>
          </a:prstGeom>
          <a:noFill/>
        </p:spPr>
        <p:txBody>
          <a:bodyPr wrap="square" rtlCol="0">
            <a:spAutoFit/>
          </a:bodyPr>
          <a:lstStyle/>
          <a:p>
            <a:r>
              <a:rPr lang="ja-JP" altLang="en-US" sz="1400" dirty="0" smtClean="0">
                <a:solidFill>
                  <a:schemeClr val="accent1">
                    <a:lumMod val="75000"/>
                  </a:schemeClr>
                </a:solidFill>
                <a:latin typeface="HGS創英角ｺﾞｼｯｸUB" pitchFamily="50" charset="-128"/>
                <a:ea typeface="HGS創英角ｺﾞｼｯｸUB" pitchFamily="50" charset="-128"/>
              </a:rPr>
              <a:t>クラウド内</a:t>
            </a:r>
            <a:endParaRPr lang="en-US" altLang="ja-JP" sz="1400" dirty="0" smtClean="0">
              <a:solidFill>
                <a:schemeClr val="accent1">
                  <a:lumMod val="75000"/>
                </a:schemeClr>
              </a:solidFill>
              <a:latin typeface="HGS創英角ｺﾞｼｯｸUB" pitchFamily="50" charset="-128"/>
              <a:ea typeface="HGS創英角ｺﾞｼｯｸUB" pitchFamily="50" charset="-128"/>
            </a:endParaRPr>
          </a:p>
          <a:p>
            <a:r>
              <a:rPr lang="ja-JP" altLang="en-US" sz="1400" dirty="0" smtClean="0">
                <a:solidFill>
                  <a:schemeClr val="accent1">
                    <a:lumMod val="75000"/>
                  </a:schemeClr>
                </a:solidFill>
                <a:latin typeface="HGS創英角ｺﾞｼｯｸUB" pitchFamily="50" charset="-128"/>
                <a:ea typeface="HGS創英角ｺﾞｼｯｸUB" pitchFamily="50" charset="-128"/>
              </a:rPr>
              <a:t>クラスタ</a:t>
            </a:r>
            <a:r>
              <a:rPr lang="en-US" altLang="ja-JP" sz="1400" dirty="0" smtClean="0">
                <a:solidFill>
                  <a:schemeClr val="accent1">
                    <a:lumMod val="75000"/>
                  </a:schemeClr>
                </a:solidFill>
                <a:latin typeface="HGS創英角ｺﾞｼｯｸUB" pitchFamily="50" charset="-128"/>
                <a:ea typeface="HGS創英角ｺﾞｼｯｸUB" pitchFamily="50" charset="-128"/>
              </a:rPr>
              <a:t>-B</a:t>
            </a:r>
            <a:endParaRPr kumimoji="1" lang="ja-JP" altLang="en-US" sz="1400" dirty="0">
              <a:solidFill>
                <a:schemeClr val="accent1">
                  <a:lumMod val="75000"/>
                </a:schemeClr>
              </a:solidFill>
              <a:latin typeface="HGS創英角ｺﾞｼｯｸUB" pitchFamily="50" charset="-128"/>
              <a:ea typeface="HGS創英角ｺﾞｼｯｸUB" pitchFamily="50" charset="-128"/>
            </a:endParaRPr>
          </a:p>
        </p:txBody>
      </p:sp>
      <p:sp>
        <p:nvSpPr>
          <p:cNvPr id="74" name="テキスト ボックス 73"/>
          <p:cNvSpPr txBox="1"/>
          <p:nvPr/>
        </p:nvSpPr>
        <p:spPr>
          <a:xfrm>
            <a:off x="611560" y="3265239"/>
            <a:ext cx="1512168" cy="307777"/>
          </a:xfrm>
          <a:prstGeom prst="rect">
            <a:avLst/>
          </a:prstGeom>
          <a:noFill/>
        </p:spPr>
        <p:txBody>
          <a:bodyPr wrap="square" rtlCol="0">
            <a:spAutoFit/>
          </a:bodyPr>
          <a:lstStyle/>
          <a:p>
            <a:r>
              <a:rPr lang="ja-JP" altLang="en-US" sz="1400" dirty="0" smtClean="0">
                <a:solidFill>
                  <a:schemeClr val="accent1">
                    <a:lumMod val="75000"/>
                  </a:schemeClr>
                </a:solidFill>
                <a:latin typeface="HGS創英角ｺﾞｼｯｸUB" pitchFamily="50" charset="-128"/>
                <a:ea typeface="HGS創英角ｺﾞｼｯｸUB" pitchFamily="50" charset="-128"/>
              </a:rPr>
              <a:t>既存クラスタ</a:t>
            </a:r>
            <a:r>
              <a:rPr lang="en-US" altLang="ja-JP" sz="1400" dirty="0" smtClean="0">
                <a:solidFill>
                  <a:schemeClr val="accent1">
                    <a:lumMod val="75000"/>
                  </a:schemeClr>
                </a:solidFill>
                <a:latin typeface="HGS創英角ｺﾞｼｯｸUB" pitchFamily="50" charset="-128"/>
                <a:ea typeface="HGS創英角ｺﾞｼｯｸUB" pitchFamily="50" charset="-128"/>
              </a:rPr>
              <a:t>-A</a:t>
            </a:r>
            <a:endParaRPr kumimoji="1" lang="ja-JP" altLang="en-US" sz="1400" dirty="0">
              <a:solidFill>
                <a:schemeClr val="accent1">
                  <a:lumMod val="75000"/>
                </a:schemeClr>
              </a:solidFill>
              <a:latin typeface="HGS創英角ｺﾞｼｯｸUB" pitchFamily="50" charset="-128"/>
              <a:ea typeface="HGS創英角ｺﾞｼｯｸUB" pitchFamily="50" charset="-128"/>
            </a:endParaRPr>
          </a:p>
        </p:txBody>
      </p:sp>
      <p:sp>
        <p:nvSpPr>
          <p:cNvPr id="75" name="テキスト ボックス 74"/>
          <p:cNvSpPr txBox="1"/>
          <p:nvPr/>
        </p:nvSpPr>
        <p:spPr>
          <a:xfrm>
            <a:off x="683568" y="4581128"/>
            <a:ext cx="1512168" cy="307777"/>
          </a:xfrm>
          <a:prstGeom prst="rect">
            <a:avLst/>
          </a:prstGeom>
          <a:noFill/>
        </p:spPr>
        <p:txBody>
          <a:bodyPr wrap="square" rtlCol="0">
            <a:spAutoFit/>
          </a:bodyPr>
          <a:lstStyle/>
          <a:p>
            <a:r>
              <a:rPr lang="ja-JP" altLang="en-US" sz="1400" dirty="0" smtClean="0">
                <a:solidFill>
                  <a:schemeClr val="accent1">
                    <a:lumMod val="75000"/>
                  </a:schemeClr>
                </a:solidFill>
                <a:latin typeface="HGS創英角ｺﾞｼｯｸUB" pitchFamily="50" charset="-128"/>
                <a:ea typeface="HGS創英角ｺﾞｼｯｸUB" pitchFamily="50" charset="-128"/>
              </a:rPr>
              <a:t>既存クラスタ</a:t>
            </a:r>
            <a:r>
              <a:rPr lang="en-US" altLang="ja-JP" sz="1400" dirty="0" smtClean="0">
                <a:solidFill>
                  <a:schemeClr val="accent1">
                    <a:lumMod val="75000"/>
                  </a:schemeClr>
                </a:solidFill>
                <a:latin typeface="HGS創英角ｺﾞｼｯｸUB" pitchFamily="50" charset="-128"/>
                <a:ea typeface="HGS創英角ｺﾞｼｯｸUB" pitchFamily="50" charset="-128"/>
              </a:rPr>
              <a:t>-B</a:t>
            </a:r>
            <a:endParaRPr kumimoji="1" lang="ja-JP" altLang="en-US" sz="1400" dirty="0">
              <a:solidFill>
                <a:schemeClr val="accent1">
                  <a:lumMod val="75000"/>
                </a:schemeClr>
              </a:solidFill>
              <a:latin typeface="HGS創英角ｺﾞｼｯｸUB" pitchFamily="50" charset="-128"/>
              <a:ea typeface="HGS創英角ｺﾞｼｯｸUB" pitchFamily="50" charset="-128"/>
            </a:endParaRPr>
          </a:p>
        </p:txBody>
      </p:sp>
      <p:sp>
        <p:nvSpPr>
          <p:cNvPr id="76" name="角丸四角形吹き出し 75"/>
          <p:cNvSpPr/>
          <p:nvPr/>
        </p:nvSpPr>
        <p:spPr>
          <a:xfrm>
            <a:off x="4283968" y="5157192"/>
            <a:ext cx="2448272" cy="1080120"/>
          </a:xfrm>
          <a:prstGeom prst="wedgeRoundRectCallout">
            <a:avLst>
              <a:gd name="adj1" fmla="val -27998"/>
              <a:gd name="adj2" fmla="val -12253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dirty="0" smtClean="0">
                <a:latin typeface="HGS創英角ｺﾞｼｯｸUB" pitchFamily="50" charset="-128"/>
                <a:ea typeface="HGS創英角ｺﾞｼｯｸUB" pitchFamily="50" charset="-128"/>
              </a:rPr>
              <a:t>あたかも仮想マシンのごとく</a:t>
            </a:r>
            <a:r>
              <a:rPr kumimoji="1" lang="en-US" altLang="ja-JP" dirty="0" smtClean="0">
                <a:latin typeface="HGS創英角ｺﾞｼｯｸUB" pitchFamily="50" charset="-128"/>
                <a:ea typeface="HGS創英角ｺﾞｼｯｸUB" pitchFamily="50" charset="-128"/>
              </a:rPr>
              <a:t>GUI/CLI</a:t>
            </a:r>
            <a:r>
              <a:rPr kumimoji="1" lang="ja-JP" altLang="en-US" dirty="0" smtClean="0">
                <a:latin typeface="HGS創英角ｺﾞｼｯｸUB" pitchFamily="50" charset="-128"/>
                <a:ea typeface="HGS創英角ｺﾞｼｯｸUB" pitchFamily="50" charset="-128"/>
              </a:rPr>
              <a:t>でクラスタ構築</a:t>
            </a:r>
            <a:endParaRPr kumimoji="1" lang="ja-JP" altLang="en-US" dirty="0">
              <a:latin typeface="HGS創英角ｺﾞｼｯｸUB" pitchFamily="50" charset="-128"/>
              <a:ea typeface="HGS創英角ｺﾞｼｯｸUB" pitchFamily="50" charset="-128"/>
            </a:endParaRPr>
          </a:p>
        </p:txBody>
      </p:sp>
      <p:sp>
        <p:nvSpPr>
          <p:cNvPr id="77" name="角丸四角形吹き出し 76"/>
          <p:cNvSpPr/>
          <p:nvPr/>
        </p:nvSpPr>
        <p:spPr>
          <a:xfrm>
            <a:off x="899592" y="5157192"/>
            <a:ext cx="2664296" cy="1080120"/>
          </a:xfrm>
          <a:prstGeom prst="wedgeRoundRectCallout">
            <a:avLst>
              <a:gd name="adj1" fmla="val 9421"/>
              <a:gd name="adj2" fmla="val -13483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dirty="0" smtClean="0">
                <a:latin typeface="HGS創英角ｺﾞｼｯｸUB" pitchFamily="50" charset="-128"/>
                <a:ea typeface="HGS創英角ｺﾞｼｯｸUB" pitchFamily="50" charset="-128"/>
              </a:rPr>
              <a:t>あたかもプロジェクトセグメントにクラスタが追加されたごとく</a:t>
            </a:r>
            <a:endParaRPr kumimoji="1" lang="ja-JP" altLang="en-US" dirty="0">
              <a:latin typeface="HGS創英角ｺﾞｼｯｸUB" pitchFamily="50" charset="-128"/>
              <a:ea typeface="HGS創英角ｺﾞｼｯｸUB" pitchFamily="50" charset="-128"/>
            </a:endParaRPr>
          </a:p>
        </p:txBody>
      </p:sp>
      <p:sp>
        <p:nvSpPr>
          <p:cNvPr id="78" name="タイトル 1"/>
          <p:cNvSpPr txBox="1">
            <a:spLocks/>
          </p:cNvSpPr>
          <p:nvPr/>
        </p:nvSpPr>
        <p:spPr>
          <a:xfrm>
            <a:off x="467544" y="-99392"/>
            <a:ext cx="8229600" cy="692696"/>
          </a:xfrm>
          <a:prstGeom prst="rect">
            <a:avLst/>
          </a:prstGeom>
        </p:spPr>
        <p:txBody>
          <a:bodyPr/>
          <a:lstStyle/>
          <a:p>
            <a:pPr lvl="0" algn="ctr" eaLnBrk="0" hangingPunct="0"/>
            <a:r>
              <a:rPr kumimoji="1" lang="ja-JP" altLang="en-US" sz="3600" b="0" i="0" u="none" strike="noStrike" kern="1200" cap="none" spc="0" normalizeH="0" baseline="0" noProof="0" dirty="0" smtClean="0">
                <a:ln>
                  <a:noFill/>
                </a:ln>
                <a:solidFill>
                  <a:schemeClr val="tx1"/>
                </a:solidFill>
                <a:effectLst/>
                <a:uLnTx/>
                <a:uFillTx/>
                <a:latin typeface="HGS創英角ｺﾞｼｯｸUB" pitchFamily="50" charset="-128"/>
                <a:ea typeface="HGS創英角ｺﾞｼｯｸUB" pitchFamily="50" charset="-128"/>
                <a:cs typeface="+mj-cs"/>
              </a:rPr>
              <a:t>研究クラウド</a:t>
            </a:r>
            <a:r>
              <a:rPr kumimoji="1" lang="ja-JP" altLang="en-US" sz="3600" b="0" i="0" u="none" strike="noStrike" kern="1200" cap="none" spc="0" normalizeH="0" noProof="0" dirty="0" smtClean="0">
                <a:ln>
                  <a:noFill/>
                </a:ln>
                <a:solidFill>
                  <a:schemeClr val="tx1"/>
                </a:solidFill>
                <a:effectLst/>
                <a:uLnTx/>
                <a:uFillTx/>
                <a:latin typeface="HGS創英角ｺﾞｼｯｸUB" pitchFamily="50" charset="-128"/>
                <a:ea typeface="HGS創英角ｺﾞｼｯｸUB" pitchFamily="50" charset="-128"/>
                <a:cs typeface="+mj-cs"/>
              </a:rPr>
              <a:t> </a:t>
            </a:r>
            <a:r>
              <a:rPr kumimoji="1" lang="en-US" altLang="ja-JP" sz="3600" b="0" i="0" u="none" strike="noStrike" kern="1200" cap="none" spc="0" normalizeH="0" noProof="0" dirty="0" smtClean="0">
                <a:ln>
                  <a:noFill/>
                </a:ln>
                <a:solidFill>
                  <a:schemeClr val="tx1"/>
                </a:solidFill>
                <a:effectLst/>
                <a:uLnTx/>
                <a:uFillTx/>
                <a:latin typeface="HGS創英角ｺﾞｼｯｸUB" pitchFamily="50" charset="-128"/>
                <a:ea typeface="HGS創英角ｺﾞｼｯｸUB" pitchFamily="50" charset="-128"/>
                <a:cs typeface="+mj-cs"/>
              </a:rPr>
              <a:t>(</a:t>
            </a:r>
            <a:r>
              <a:rPr lang="en-US" altLang="ja-JP" sz="3600" dirty="0" err="1" smtClean="0">
                <a:latin typeface="HGS創英角ｺﾞｼｯｸUB" pitchFamily="50" charset="-128"/>
                <a:ea typeface="HGS創英角ｺﾞｼｯｸUB" pitchFamily="50" charset="-128"/>
                <a:cs typeface="+mj-cs"/>
              </a:rPr>
              <a:t>gunnii+tinii</a:t>
            </a:r>
            <a:r>
              <a:rPr lang="en-US" altLang="ja-JP" sz="3600" dirty="0" smtClean="0">
                <a:latin typeface="HGS創英角ｺﾞｼｯｸUB" pitchFamily="50" charset="-128"/>
                <a:ea typeface="HGS創英角ｺﾞｼｯｸUB" pitchFamily="50" charset="-128"/>
                <a:cs typeface="+mj-cs"/>
              </a:rPr>
              <a:t>)</a:t>
            </a:r>
            <a:endParaRPr kumimoji="1" lang="ja-JP" altLang="en-US" sz="3600" i="0" u="none" strike="noStrike" kern="1200" cap="none" spc="0" normalizeH="0" baseline="0" noProof="0" dirty="0" smtClean="0">
              <a:ln>
                <a:noFill/>
              </a:ln>
              <a:solidFill>
                <a:schemeClr val="tx1"/>
              </a:solidFill>
              <a:effectLst/>
              <a:uLnTx/>
              <a:uFillTx/>
              <a:latin typeface="HGS創英角ｺﾞｼｯｸUB" pitchFamily="50" charset="-128"/>
              <a:ea typeface="HGS創英角ｺﾞｼｯｸUB" pitchFamily="50" charset="-128"/>
              <a:cs typeface="+mj-cs"/>
            </a:endParaRPr>
          </a:p>
        </p:txBody>
      </p:sp>
      <p:sp>
        <p:nvSpPr>
          <p:cNvPr id="79" name="タイトル 1"/>
          <p:cNvSpPr txBox="1">
            <a:spLocks/>
          </p:cNvSpPr>
          <p:nvPr/>
        </p:nvSpPr>
        <p:spPr>
          <a:xfrm>
            <a:off x="467544" y="449288"/>
            <a:ext cx="8229600" cy="692696"/>
          </a:xfrm>
          <a:prstGeom prst="rect">
            <a:avLst/>
          </a:prstGeom>
        </p:spPr>
        <p:txBody>
          <a:bodyPr/>
          <a:lstStyle/>
          <a:p>
            <a:pPr lvl="0" algn="ctr" eaLnBrk="0" hangingPunct="0"/>
            <a:r>
              <a:rPr lang="en-US" altLang="ja-JP" sz="2400" dirty="0" smtClean="0">
                <a:latin typeface="HGS創英角ｺﾞｼｯｸUB" pitchFamily="50" charset="-128"/>
                <a:ea typeface="HGS創英角ｺﾞｼｯｸUB" pitchFamily="50" charset="-128"/>
                <a:cs typeface="+mj-cs"/>
              </a:rPr>
              <a:t>- </a:t>
            </a:r>
            <a:r>
              <a:rPr lang="ja-JP" altLang="en-US" sz="2400" dirty="0" smtClean="0">
                <a:latin typeface="HGS創英角ｺﾞｼｯｸUB" pitchFamily="50" charset="-128"/>
                <a:ea typeface="HGS創英角ｺﾞｼｯｸUB" pitchFamily="50" charset="-128"/>
                <a:cs typeface="+mj-cs"/>
              </a:rPr>
              <a:t>物理マシンも扱え，既存資産を活用できるクラウド </a:t>
            </a:r>
            <a:r>
              <a:rPr lang="en-US" altLang="ja-JP" sz="2400" dirty="0" smtClean="0">
                <a:latin typeface="HGS創英角ｺﾞｼｯｸUB" pitchFamily="50" charset="-128"/>
                <a:ea typeface="HGS創英角ｺﾞｼｯｸUB" pitchFamily="50" charset="-128"/>
                <a:cs typeface="+mj-cs"/>
              </a:rPr>
              <a:t>-</a:t>
            </a:r>
            <a:endParaRPr kumimoji="1" lang="ja-JP" altLang="en-US" sz="2400" i="0" u="none" strike="noStrike" kern="1200" cap="none" spc="0" normalizeH="0" baseline="0" noProof="0" dirty="0" smtClean="0">
              <a:ln>
                <a:noFill/>
              </a:ln>
              <a:solidFill>
                <a:schemeClr val="tx1"/>
              </a:solidFill>
              <a:effectLst/>
              <a:uLnTx/>
              <a:uFillTx/>
              <a:latin typeface="HGS創英角ｺﾞｼｯｸUB" pitchFamily="50" charset="-128"/>
              <a:ea typeface="HGS創英角ｺﾞｼｯｸUB" pitchFamily="50" charset="-128"/>
              <a:cs typeface="+mj-cs"/>
            </a:endParaRPr>
          </a:p>
        </p:txBody>
      </p:sp>
      <p:sp>
        <p:nvSpPr>
          <p:cNvPr id="81" name="四角形吹き出し 80"/>
          <p:cNvSpPr/>
          <p:nvPr/>
        </p:nvSpPr>
        <p:spPr>
          <a:xfrm>
            <a:off x="611560" y="1556792"/>
            <a:ext cx="2304256" cy="792088"/>
          </a:xfrm>
          <a:prstGeom prst="wedgeRectCallout">
            <a:avLst>
              <a:gd name="adj1" fmla="val 44857"/>
              <a:gd name="adj2" fmla="val 113295"/>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400" dirty="0" smtClean="0">
                <a:solidFill>
                  <a:schemeClr val="bg1"/>
                </a:solidFill>
                <a:latin typeface="HGS創英角ｺﾞｼｯｸUB" pitchFamily="50" charset="-128"/>
                <a:ea typeface="HGS創英角ｺﾞｼｯｸUB" pitchFamily="50" charset="-128"/>
              </a:rPr>
              <a:t>既存クラスタの</a:t>
            </a:r>
            <a:r>
              <a:rPr lang="en-US" altLang="ja-JP" sz="1400" dirty="0" smtClean="0">
                <a:solidFill>
                  <a:schemeClr val="bg1"/>
                </a:solidFill>
                <a:latin typeface="HGS創英角ｺﾞｼｯｸUB" pitchFamily="50" charset="-128"/>
                <a:ea typeface="HGS創英角ｺﾞｼｯｸUB" pitchFamily="50" charset="-128"/>
              </a:rPr>
              <a:t>VLAN_ID</a:t>
            </a:r>
            <a:r>
              <a:rPr lang="ja-JP" altLang="en-US" sz="1400" dirty="0" smtClean="0">
                <a:solidFill>
                  <a:schemeClr val="bg1"/>
                </a:solidFill>
                <a:latin typeface="HGS創英角ｺﾞｼｯｸUB" pitchFamily="50" charset="-128"/>
                <a:ea typeface="HGS創英角ｺﾞｼｯｸUB" pitchFamily="50" charset="-128"/>
              </a:rPr>
              <a:t>とクラウド内クラスタ</a:t>
            </a:r>
            <a:r>
              <a:rPr lang="en-US" altLang="ja-JP" sz="1400" dirty="0" smtClean="0">
                <a:solidFill>
                  <a:schemeClr val="bg1"/>
                </a:solidFill>
                <a:latin typeface="HGS創英角ｺﾞｼｯｸUB" pitchFamily="50" charset="-128"/>
                <a:ea typeface="HGS創英角ｺﾞｼｯｸUB" pitchFamily="50" charset="-128"/>
              </a:rPr>
              <a:t>ID</a:t>
            </a:r>
            <a:r>
              <a:rPr lang="ja-JP" altLang="en-US" sz="1400" dirty="0" smtClean="0">
                <a:solidFill>
                  <a:schemeClr val="bg1"/>
                </a:solidFill>
                <a:latin typeface="HGS創英角ｺﾞｼｯｸUB" pitchFamily="50" charset="-128"/>
                <a:ea typeface="HGS創英角ｺﾞｼｯｸUB" pitchFamily="50" charset="-128"/>
              </a:rPr>
              <a:t>をマッピング</a:t>
            </a:r>
            <a:endParaRPr lang="en-US" altLang="ja-JP" sz="1400" dirty="0" smtClean="0">
              <a:solidFill>
                <a:schemeClr val="bg1"/>
              </a:solidFill>
              <a:latin typeface="HGS創英角ｺﾞｼｯｸUB" pitchFamily="50" charset="-128"/>
              <a:ea typeface="HGS創英角ｺﾞｼｯｸUB" pitchFamily="50" charset="-128"/>
            </a:endParaRPr>
          </a:p>
        </p:txBody>
      </p:sp>
      <p:sp>
        <p:nvSpPr>
          <p:cNvPr id="82" name="円柱 81"/>
          <p:cNvSpPr/>
          <p:nvPr/>
        </p:nvSpPr>
        <p:spPr>
          <a:xfrm>
            <a:off x="6228184" y="1556792"/>
            <a:ext cx="1728192" cy="756084"/>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r>
              <a:rPr lang="ja-JP" altLang="en-US" sz="1100" dirty="0" smtClean="0">
                <a:solidFill>
                  <a:schemeClr val="bg1"/>
                </a:solidFill>
                <a:latin typeface="HGP創英角ｺﾞｼｯｸUB" pitchFamily="50" charset="-128"/>
                <a:ea typeface="HGP創英角ｺﾞｼｯｸUB" pitchFamily="50" charset="-128"/>
              </a:rPr>
              <a:t>クラスタ共有</a:t>
            </a:r>
            <a:endParaRPr lang="en-US" altLang="ja-JP" sz="1100" dirty="0" smtClean="0">
              <a:solidFill>
                <a:schemeClr val="bg1"/>
              </a:solidFill>
              <a:latin typeface="HGP創英角ｺﾞｼｯｸUB" pitchFamily="50" charset="-128"/>
              <a:ea typeface="HGP創英角ｺﾞｼｯｸUB" pitchFamily="50" charset="-128"/>
            </a:endParaRPr>
          </a:p>
          <a:p>
            <a:pPr algn="ctr" fontAlgn="auto">
              <a:spcBef>
                <a:spcPts val="0"/>
              </a:spcBef>
              <a:spcAft>
                <a:spcPts val="0"/>
              </a:spcAft>
              <a:defRPr/>
            </a:pPr>
            <a:r>
              <a:rPr lang="en-US" altLang="ja-JP" sz="1100" dirty="0" smtClean="0">
                <a:solidFill>
                  <a:schemeClr val="bg1"/>
                </a:solidFill>
                <a:latin typeface="HGP創英角ｺﾞｼｯｸUB" pitchFamily="50" charset="-128"/>
                <a:ea typeface="HGP創英角ｺﾞｼｯｸUB" pitchFamily="50" charset="-128"/>
              </a:rPr>
              <a:t>Object Store Service</a:t>
            </a:r>
          </a:p>
          <a:p>
            <a:pPr algn="ctr" fontAlgn="auto">
              <a:spcBef>
                <a:spcPts val="0"/>
              </a:spcBef>
              <a:spcAft>
                <a:spcPts val="0"/>
              </a:spcAft>
              <a:defRPr/>
            </a:pPr>
            <a:r>
              <a:rPr lang="en-US" altLang="ja-JP" dirty="0" err="1" smtClean="0">
                <a:solidFill>
                  <a:schemeClr val="bg1"/>
                </a:solidFill>
                <a:latin typeface="HGP創英角ｺﾞｼｯｸUB" pitchFamily="50" charset="-128"/>
                <a:ea typeface="HGP創英角ｺﾞｼｯｸUB" pitchFamily="50" charset="-128"/>
              </a:rPr>
              <a:t>tinii</a:t>
            </a:r>
            <a:endParaRPr lang="ja-JP" altLang="en-US" dirty="0">
              <a:solidFill>
                <a:schemeClr val="bg1"/>
              </a:solidFill>
              <a:latin typeface="HGP創英角ｺﾞｼｯｸUB" pitchFamily="50" charset="-128"/>
              <a:ea typeface="HGP創英角ｺﾞｼｯｸUB" pitchFamily="50" charset="-128"/>
            </a:endParaRPr>
          </a:p>
        </p:txBody>
      </p:sp>
      <p:sp>
        <p:nvSpPr>
          <p:cNvPr id="80" name="スライド番号プレースホルダ 2"/>
          <p:cNvSpPr>
            <a:spLocks noGrp="1"/>
          </p:cNvSpPr>
          <p:nvPr>
            <p:ph type="sldNum" sz="quarter" idx="10"/>
          </p:nvPr>
        </p:nvSpPr>
        <p:spPr>
          <a:xfrm>
            <a:off x="8572500" y="6643688"/>
            <a:ext cx="500063" cy="142875"/>
          </a:xfrm>
        </p:spPr>
        <p:txBody>
          <a:bodyPr/>
          <a:lstStyle/>
          <a:p>
            <a:pPr>
              <a:defRPr/>
            </a:pPr>
            <a:fld id="{2D49EB63-8A47-42A8-B1AF-7D6D75D2383C}" type="slidenum">
              <a:rPr lang="ja-JP" altLang="en-US" smtClean="0"/>
              <a:pPr>
                <a:defRPr/>
              </a:pPr>
              <a:t>35</a:t>
            </a:fld>
            <a:endParaRPr lang="ja-JP" altLang="en-US" dirty="0"/>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1" name="直線コネクタ 180"/>
          <p:cNvCxnSpPr/>
          <p:nvPr/>
        </p:nvCxnSpPr>
        <p:spPr>
          <a:xfrm flipV="1">
            <a:off x="1547664" y="5189153"/>
            <a:ext cx="1491208" cy="184063"/>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82" name="直線コネクタ 181"/>
          <p:cNvCxnSpPr/>
          <p:nvPr/>
        </p:nvCxnSpPr>
        <p:spPr>
          <a:xfrm>
            <a:off x="1547664" y="4365104"/>
            <a:ext cx="1491208" cy="210372"/>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55" name="直線コネクタ 154"/>
          <p:cNvCxnSpPr>
            <a:stCxn id="153" idx="3"/>
            <a:endCxn id="14" idx="1"/>
          </p:cNvCxnSpPr>
          <p:nvPr/>
        </p:nvCxnSpPr>
        <p:spPr>
          <a:xfrm flipV="1">
            <a:off x="1547664" y="2996183"/>
            <a:ext cx="1491208" cy="184063"/>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26" name="角丸四角形 25"/>
          <p:cNvSpPr/>
          <p:nvPr/>
        </p:nvSpPr>
        <p:spPr>
          <a:xfrm>
            <a:off x="2771800" y="1772816"/>
            <a:ext cx="3240360" cy="1944216"/>
          </a:xfrm>
          <a:prstGeom prst="roundRect">
            <a:avLst>
              <a:gd name="adj" fmla="val 4759"/>
            </a:avLst>
          </a:prstGeom>
          <a:noFill/>
          <a:ln>
            <a:solidFill>
              <a:schemeClr val="accent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HGPｺﾞｼｯｸE" pitchFamily="50" charset="-128"/>
              <a:ea typeface="HGPｺﾞｼｯｸE" pitchFamily="50" charset="-128"/>
            </a:endParaRPr>
          </a:p>
        </p:txBody>
      </p:sp>
      <p:sp>
        <p:nvSpPr>
          <p:cNvPr id="27" name="テキスト ボックス 26"/>
          <p:cNvSpPr txBox="1"/>
          <p:nvPr/>
        </p:nvSpPr>
        <p:spPr>
          <a:xfrm>
            <a:off x="3276110" y="1054477"/>
            <a:ext cx="2204450" cy="646331"/>
          </a:xfrm>
          <a:prstGeom prst="rect">
            <a:avLst/>
          </a:prstGeom>
          <a:noFill/>
        </p:spPr>
        <p:txBody>
          <a:bodyPr wrap="none" rtlCol="0">
            <a:spAutoFit/>
          </a:bodyPr>
          <a:lstStyle/>
          <a:p>
            <a:pPr algn="ctr"/>
            <a:r>
              <a:rPr kumimoji="1" lang="ja-JP" altLang="en-US" dirty="0" smtClean="0">
                <a:solidFill>
                  <a:schemeClr val="tx2">
                    <a:lumMod val="50000"/>
                  </a:schemeClr>
                </a:solidFill>
                <a:latin typeface="HGPｺﾞｼｯｸE" pitchFamily="50" charset="-128"/>
                <a:ea typeface="HGPｺﾞｼｯｸE" pitchFamily="50" charset="-128"/>
              </a:rPr>
              <a:t>インタークラウド基盤</a:t>
            </a:r>
            <a:endParaRPr kumimoji="1" lang="en-US" altLang="ja-JP" dirty="0" smtClean="0">
              <a:solidFill>
                <a:schemeClr val="tx2">
                  <a:lumMod val="50000"/>
                </a:schemeClr>
              </a:solidFill>
              <a:latin typeface="HGPｺﾞｼｯｸE" pitchFamily="50" charset="-128"/>
              <a:ea typeface="HGPｺﾞｼｯｸE" pitchFamily="50" charset="-128"/>
            </a:endParaRPr>
          </a:p>
          <a:p>
            <a:pPr algn="ctr"/>
            <a:r>
              <a:rPr kumimoji="1" lang="en-US" altLang="ja-JP" dirty="0" smtClean="0">
                <a:solidFill>
                  <a:schemeClr val="tx2">
                    <a:lumMod val="50000"/>
                  </a:schemeClr>
                </a:solidFill>
                <a:latin typeface="HGPｺﾞｼｯｸE" pitchFamily="50" charset="-128"/>
                <a:ea typeface="HGPｺﾞｼｯｸE" pitchFamily="50" charset="-128"/>
              </a:rPr>
              <a:t>(compute)</a:t>
            </a:r>
            <a:endParaRPr kumimoji="1" lang="ja-JP" altLang="en-US" dirty="0">
              <a:solidFill>
                <a:schemeClr val="tx2">
                  <a:lumMod val="50000"/>
                </a:schemeClr>
              </a:solidFill>
              <a:latin typeface="HGPｺﾞｼｯｸE" pitchFamily="50" charset="-128"/>
              <a:ea typeface="HGPｺﾞｼｯｸE" pitchFamily="50" charset="-128"/>
            </a:endParaRPr>
          </a:p>
        </p:txBody>
      </p:sp>
      <p:sp>
        <p:nvSpPr>
          <p:cNvPr id="60" name="角丸四角形 59"/>
          <p:cNvSpPr/>
          <p:nvPr/>
        </p:nvSpPr>
        <p:spPr>
          <a:xfrm>
            <a:off x="251520" y="1772816"/>
            <a:ext cx="1728192" cy="864096"/>
          </a:xfrm>
          <a:prstGeom prst="roundRect">
            <a:avLst>
              <a:gd name="adj" fmla="val 4139"/>
            </a:avLst>
          </a:prstGeom>
          <a:noFill/>
          <a:ln>
            <a:solidFill>
              <a:schemeClr val="accent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HGPｺﾞｼｯｸE" pitchFamily="50" charset="-128"/>
              <a:ea typeface="HGPｺﾞｼｯｸE" pitchFamily="50" charset="-128"/>
            </a:endParaRPr>
          </a:p>
        </p:txBody>
      </p:sp>
      <p:sp>
        <p:nvSpPr>
          <p:cNvPr id="67" name="テキスト ボックス 66"/>
          <p:cNvSpPr txBox="1"/>
          <p:nvPr/>
        </p:nvSpPr>
        <p:spPr>
          <a:xfrm>
            <a:off x="251520" y="1126485"/>
            <a:ext cx="1544012" cy="400110"/>
          </a:xfrm>
          <a:prstGeom prst="rect">
            <a:avLst/>
          </a:prstGeom>
          <a:noFill/>
        </p:spPr>
        <p:txBody>
          <a:bodyPr wrap="none" rtlCol="0">
            <a:spAutoFit/>
          </a:bodyPr>
          <a:lstStyle/>
          <a:p>
            <a:r>
              <a:rPr kumimoji="1" lang="ja-JP" altLang="en-US" sz="2000" dirty="0" smtClean="0">
                <a:solidFill>
                  <a:schemeClr val="tx2">
                    <a:lumMod val="50000"/>
                  </a:schemeClr>
                </a:solidFill>
                <a:latin typeface="HGPｺﾞｼｯｸE" pitchFamily="50" charset="-128"/>
                <a:ea typeface="HGPｺﾞｼｯｸE" pitchFamily="50" charset="-128"/>
              </a:rPr>
              <a:t>大学クラウド</a:t>
            </a:r>
            <a:endParaRPr kumimoji="1" lang="ja-JP" altLang="en-US" sz="2000" dirty="0">
              <a:solidFill>
                <a:schemeClr val="tx2">
                  <a:lumMod val="50000"/>
                </a:schemeClr>
              </a:solidFill>
              <a:latin typeface="HGPｺﾞｼｯｸE" pitchFamily="50" charset="-128"/>
              <a:ea typeface="HGPｺﾞｼｯｸE" pitchFamily="50" charset="-128"/>
            </a:endParaRPr>
          </a:p>
        </p:txBody>
      </p:sp>
      <p:cxnSp>
        <p:nvCxnSpPr>
          <p:cNvPr id="68" name="直線コネクタ 67"/>
          <p:cNvCxnSpPr>
            <a:stCxn id="57" idx="3"/>
            <a:endCxn id="24" idx="1"/>
          </p:cNvCxnSpPr>
          <p:nvPr/>
        </p:nvCxnSpPr>
        <p:spPr>
          <a:xfrm>
            <a:off x="1547664" y="2172134"/>
            <a:ext cx="1491208" cy="210372"/>
          </a:xfrm>
          <a:prstGeom prst="line">
            <a:avLst/>
          </a:prstGeom>
          <a:ln w="57150"/>
        </p:spPr>
        <p:style>
          <a:lnRef idx="1">
            <a:schemeClr val="accent1"/>
          </a:lnRef>
          <a:fillRef idx="0">
            <a:schemeClr val="accent1"/>
          </a:fillRef>
          <a:effectRef idx="0">
            <a:schemeClr val="accent1"/>
          </a:effectRef>
          <a:fontRef idx="minor">
            <a:schemeClr val="tx1"/>
          </a:fontRef>
        </p:style>
      </p:cxnSp>
      <p:grpSp>
        <p:nvGrpSpPr>
          <p:cNvPr id="2" name="グループ化 73"/>
          <p:cNvGrpSpPr/>
          <p:nvPr/>
        </p:nvGrpSpPr>
        <p:grpSpPr>
          <a:xfrm>
            <a:off x="3038872" y="2781744"/>
            <a:ext cx="1233023" cy="428877"/>
            <a:chOff x="5220072" y="1556792"/>
            <a:chExt cx="1296144" cy="576064"/>
          </a:xfrm>
        </p:grpSpPr>
        <p:pic>
          <p:nvPicPr>
            <p:cNvPr id="6" name="Picture 8" descr="MCj04289690000[1]"/>
            <p:cNvPicPr>
              <a:picLocks noChangeAspect="1" noChangeArrowheads="1"/>
            </p:cNvPicPr>
            <p:nvPr/>
          </p:nvPicPr>
          <p:blipFill>
            <a:blip r:embed="rId2" cstate="print">
              <a:lum bright="-5000" contrast="59000"/>
            </a:blip>
            <a:srcRect/>
            <a:stretch>
              <a:fillRect/>
            </a:stretch>
          </p:blipFill>
          <p:spPr bwMode="auto">
            <a:xfrm>
              <a:off x="5292080" y="1628800"/>
              <a:ext cx="259922" cy="360040"/>
            </a:xfrm>
            <a:prstGeom prst="rect">
              <a:avLst/>
            </a:prstGeom>
            <a:noFill/>
            <a:ln w="9525">
              <a:noFill/>
              <a:miter lim="800000"/>
              <a:headEnd/>
              <a:tailEnd/>
            </a:ln>
          </p:spPr>
        </p:pic>
        <p:sp>
          <p:nvSpPr>
            <p:cNvPr id="7" name="円柱 6"/>
            <p:cNvSpPr/>
            <p:nvPr/>
          </p:nvSpPr>
          <p:spPr>
            <a:xfrm>
              <a:off x="5436096" y="1844824"/>
              <a:ext cx="144016" cy="144016"/>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100">
                <a:latin typeface="HGPｺﾞｼｯｸE" pitchFamily="50" charset="-128"/>
                <a:ea typeface="HGPｺﾞｼｯｸE" pitchFamily="50" charset="-128"/>
                <a:cs typeface="Times New Roman" pitchFamily="18" charset="0"/>
              </a:endParaRPr>
            </a:p>
          </p:txBody>
        </p:sp>
        <p:pic>
          <p:nvPicPr>
            <p:cNvPr id="8" name="Picture 8" descr="MCj04289690000[1]"/>
            <p:cNvPicPr>
              <a:picLocks noChangeAspect="1" noChangeArrowheads="1"/>
            </p:cNvPicPr>
            <p:nvPr/>
          </p:nvPicPr>
          <p:blipFill>
            <a:blip r:embed="rId2" cstate="print">
              <a:lum bright="-5000" contrast="59000"/>
            </a:blip>
            <a:srcRect/>
            <a:stretch>
              <a:fillRect/>
            </a:stretch>
          </p:blipFill>
          <p:spPr bwMode="auto">
            <a:xfrm>
              <a:off x="5580112" y="1628800"/>
              <a:ext cx="259922" cy="360040"/>
            </a:xfrm>
            <a:prstGeom prst="rect">
              <a:avLst/>
            </a:prstGeom>
            <a:noFill/>
            <a:ln w="9525">
              <a:noFill/>
              <a:miter lim="800000"/>
              <a:headEnd/>
              <a:tailEnd/>
            </a:ln>
          </p:spPr>
        </p:pic>
        <p:sp>
          <p:nvSpPr>
            <p:cNvPr id="9" name="円柱 8"/>
            <p:cNvSpPr/>
            <p:nvPr/>
          </p:nvSpPr>
          <p:spPr>
            <a:xfrm>
              <a:off x="5724128" y="1844824"/>
              <a:ext cx="144016" cy="144016"/>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100">
                <a:latin typeface="HGPｺﾞｼｯｸE" pitchFamily="50" charset="-128"/>
                <a:ea typeface="HGPｺﾞｼｯｸE" pitchFamily="50" charset="-128"/>
                <a:cs typeface="Times New Roman" pitchFamily="18" charset="0"/>
              </a:endParaRPr>
            </a:p>
          </p:txBody>
        </p:sp>
        <p:pic>
          <p:nvPicPr>
            <p:cNvPr id="10" name="Picture 8" descr="MCj04289690000[1]"/>
            <p:cNvPicPr>
              <a:picLocks noChangeAspect="1" noChangeArrowheads="1"/>
            </p:cNvPicPr>
            <p:nvPr/>
          </p:nvPicPr>
          <p:blipFill>
            <a:blip r:embed="rId2" cstate="print">
              <a:lum bright="-5000" contrast="59000"/>
            </a:blip>
            <a:srcRect/>
            <a:stretch>
              <a:fillRect/>
            </a:stretch>
          </p:blipFill>
          <p:spPr bwMode="auto">
            <a:xfrm>
              <a:off x="5868144" y="1628800"/>
              <a:ext cx="259922" cy="360040"/>
            </a:xfrm>
            <a:prstGeom prst="rect">
              <a:avLst/>
            </a:prstGeom>
            <a:noFill/>
            <a:ln w="9525">
              <a:noFill/>
              <a:miter lim="800000"/>
              <a:headEnd/>
              <a:tailEnd/>
            </a:ln>
          </p:spPr>
        </p:pic>
        <p:sp>
          <p:nvSpPr>
            <p:cNvPr id="11" name="円柱 10"/>
            <p:cNvSpPr/>
            <p:nvPr/>
          </p:nvSpPr>
          <p:spPr>
            <a:xfrm>
              <a:off x="6012160" y="1844824"/>
              <a:ext cx="144016" cy="144016"/>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100">
                <a:latin typeface="HGPｺﾞｼｯｸE" pitchFamily="50" charset="-128"/>
                <a:ea typeface="HGPｺﾞｼｯｸE" pitchFamily="50" charset="-128"/>
                <a:cs typeface="Times New Roman" pitchFamily="18" charset="0"/>
              </a:endParaRPr>
            </a:p>
          </p:txBody>
        </p:sp>
        <p:pic>
          <p:nvPicPr>
            <p:cNvPr id="12" name="Picture 8" descr="MCj04289690000[1]"/>
            <p:cNvPicPr>
              <a:picLocks noChangeAspect="1" noChangeArrowheads="1"/>
            </p:cNvPicPr>
            <p:nvPr/>
          </p:nvPicPr>
          <p:blipFill>
            <a:blip r:embed="rId2" cstate="print">
              <a:lum bright="-5000" contrast="59000"/>
            </a:blip>
            <a:srcRect/>
            <a:stretch>
              <a:fillRect/>
            </a:stretch>
          </p:blipFill>
          <p:spPr bwMode="auto">
            <a:xfrm>
              <a:off x="6156176" y="1628800"/>
              <a:ext cx="259922" cy="360040"/>
            </a:xfrm>
            <a:prstGeom prst="rect">
              <a:avLst/>
            </a:prstGeom>
            <a:noFill/>
            <a:ln w="9525">
              <a:noFill/>
              <a:miter lim="800000"/>
              <a:headEnd/>
              <a:tailEnd/>
            </a:ln>
          </p:spPr>
        </p:pic>
        <p:sp>
          <p:nvSpPr>
            <p:cNvPr id="13" name="円柱 12"/>
            <p:cNvSpPr/>
            <p:nvPr/>
          </p:nvSpPr>
          <p:spPr>
            <a:xfrm>
              <a:off x="6300192" y="1844824"/>
              <a:ext cx="144016" cy="144016"/>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100">
                <a:latin typeface="HGPｺﾞｼｯｸE" pitchFamily="50" charset="-128"/>
                <a:ea typeface="HGPｺﾞｼｯｸE" pitchFamily="50" charset="-128"/>
                <a:cs typeface="Times New Roman" pitchFamily="18" charset="0"/>
              </a:endParaRPr>
            </a:p>
          </p:txBody>
        </p:sp>
        <p:sp>
          <p:nvSpPr>
            <p:cNvPr id="14" name="正方形/長方形 13"/>
            <p:cNvSpPr/>
            <p:nvPr/>
          </p:nvSpPr>
          <p:spPr>
            <a:xfrm>
              <a:off x="5220072" y="1556792"/>
              <a:ext cx="1296144" cy="576064"/>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latin typeface="HGPｺﾞｼｯｸE" pitchFamily="50" charset="-128"/>
                <a:ea typeface="HGPｺﾞｼｯｸE" pitchFamily="50" charset="-128"/>
                <a:cs typeface="Times New Roman" pitchFamily="18" charset="0"/>
              </a:endParaRPr>
            </a:p>
          </p:txBody>
        </p:sp>
      </p:grpSp>
      <p:grpSp>
        <p:nvGrpSpPr>
          <p:cNvPr id="3" name="グループ化 74"/>
          <p:cNvGrpSpPr/>
          <p:nvPr/>
        </p:nvGrpSpPr>
        <p:grpSpPr>
          <a:xfrm>
            <a:off x="3038872" y="2168067"/>
            <a:ext cx="1233023" cy="428877"/>
            <a:chOff x="5220072" y="1556792"/>
            <a:chExt cx="1296144" cy="576064"/>
          </a:xfrm>
        </p:grpSpPr>
        <p:pic>
          <p:nvPicPr>
            <p:cNvPr id="16" name="Picture 8" descr="MCj04289690000[1]"/>
            <p:cNvPicPr>
              <a:picLocks noChangeAspect="1" noChangeArrowheads="1"/>
            </p:cNvPicPr>
            <p:nvPr/>
          </p:nvPicPr>
          <p:blipFill>
            <a:blip r:embed="rId2" cstate="print">
              <a:lum bright="-5000" contrast="59000"/>
            </a:blip>
            <a:srcRect/>
            <a:stretch>
              <a:fillRect/>
            </a:stretch>
          </p:blipFill>
          <p:spPr bwMode="auto">
            <a:xfrm>
              <a:off x="5292080" y="1628800"/>
              <a:ext cx="259922" cy="360040"/>
            </a:xfrm>
            <a:prstGeom prst="rect">
              <a:avLst/>
            </a:prstGeom>
            <a:noFill/>
            <a:ln w="9525">
              <a:noFill/>
              <a:miter lim="800000"/>
              <a:headEnd/>
              <a:tailEnd/>
            </a:ln>
          </p:spPr>
        </p:pic>
        <p:sp>
          <p:nvSpPr>
            <p:cNvPr id="17" name="円柱 16"/>
            <p:cNvSpPr/>
            <p:nvPr/>
          </p:nvSpPr>
          <p:spPr>
            <a:xfrm>
              <a:off x="5436096" y="1844824"/>
              <a:ext cx="144016" cy="144016"/>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100">
                <a:latin typeface="HGPｺﾞｼｯｸE" pitchFamily="50" charset="-128"/>
                <a:ea typeface="HGPｺﾞｼｯｸE" pitchFamily="50" charset="-128"/>
                <a:cs typeface="Times New Roman" pitchFamily="18" charset="0"/>
              </a:endParaRPr>
            </a:p>
          </p:txBody>
        </p:sp>
        <p:pic>
          <p:nvPicPr>
            <p:cNvPr id="18" name="Picture 8" descr="MCj04289690000[1]"/>
            <p:cNvPicPr>
              <a:picLocks noChangeAspect="1" noChangeArrowheads="1"/>
            </p:cNvPicPr>
            <p:nvPr/>
          </p:nvPicPr>
          <p:blipFill>
            <a:blip r:embed="rId2" cstate="print">
              <a:lum bright="-5000" contrast="59000"/>
            </a:blip>
            <a:srcRect/>
            <a:stretch>
              <a:fillRect/>
            </a:stretch>
          </p:blipFill>
          <p:spPr bwMode="auto">
            <a:xfrm>
              <a:off x="5580112" y="1628800"/>
              <a:ext cx="259922" cy="360040"/>
            </a:xfrm>
            <a:prstGeom prst="rect">
              <a:avLst/>
            </a:prstGeom>
            <a:noFill/>
            <a:ln w="9525">
              <a:noFill/>
              <a:miter lim="800000"/>
              <a:headEnd/>
              <a:tailEnd/>
            </a:ln>
          </p:spPr>
        </p:pic>
        <p:sp>
          <p:nvSpPr>
            <p:cNvPr id="19" name="円柱 18"/>
            <p:cNvSpPr/>
            <p:nvPr/>
          </p:nvSpPr>
          <p:spPr>
            <a:xfrm>
              <a:off x="5724128" y="1844824"/>
              <a:ext cx="144016" cy="144016"/>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100">
                <a:latin typeface="HGPｺﾞｼｯｸE" pitchFamily="50" charset="-128"/>
                <a:ea typeface="HGPｺﾞｼｯｸE" pitchFamily="50" charset="-128"/>
                <a:cs typeface="Times New Roman" pitchFamily="18" charset="0"/>
              </a:endParaRPr>
            </a:p>
          </p:txBody>
        </p:sp>
        <p:pic>
          <p:nvPicPr>
            <p:cNvPr id="20" name="Picture 8" descr="MCj04289690000[1]"/>
            <p:cNvPicPr>
              <a:picLocks noChangeAspect="1" noChangeArrowheads="1"/>
            </p:cNvPicPr>
            <p:nvPr/>
          </p:nvPicPr>
          <p:blipFill>
            <a:blip r:embed="rId2" cstate="print">
              <a:lum bright="-5000" contrast="59000"/>
            </a:blip>
            <a:srcRect/>
            <a:stretch>
              <a:fillRect/>
            </a:stretch>
          </p:blipFill>
          <p:spPr bwMode="auto">
            <a:xfrm>
              <a:off x="5868144" y="1628800"/>
              <a:ext cx="259922" cy="360040"/>
            </a:xfrm>
            <a:prstGeom prst="rect">
              <a:avLst/>
            </a:prstGeom>
            <a:noFill/>
            <a:ln w="9525">
              <a:noFill/>
              <a:miter lim="800000"/>
              <a:headEnd/>
              <a:tailEnd/>
            </a:ln>
          </p:spPr>
        </p:pic>
        <p:sp>
          <p:nvSpPr>
            <p:cNvPr id="21" name="円柱 20"/>
            <p:cNvSpPr/>
            <p:nvPr/>
          </p:nvSpPr>
          <p:spPr>
            <a:xfrm>
              <a:off x="6012160" y="1844824"/>
              <a:ext cx="144016" cy="144016"/>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100">
                <a:latin typeface="HGPｺﾞｼｯｸE" pitchFamily="50" charset="-128"/>
                <a:ea typeface="HGPｺﾞｼｯｸE" pitchFamily="50" charset="-128"/>
                <a:cs typeface="Times New Roman" pitchFamily="18" charset="0"/>
              </a:endParaRPr>
            </a:p>
          </p:txBody>
        </p:sp>
        <p:pic>
          <p:nvPicPr>
            <p:cNvPr id="22" name="Picture 8" descr="MCj04289690000[1]"/>
            <p:cNvPicPr>
              <a:picLocks noChangeAspect="1" noChangeArrowheads="1"/>
            </p:cNvPicPr>
            <p:nvPr/>
          </p:nvPicPr>
          <p:blipFill>
            <a:blip r:embed="rId2" cstate="print">
              <a:lum bright="-5000" contrast="59000"/>
            </a:blip>
            <a:srcRect/>
            <a:stretch>
              <a:fillRect/>
            </a:stretch>
          </p:blipFill>
          <p:spPr bwMode="auto">
            <a:xfrm>
              <a:off x="6156176" y="1628800"/>
              <a:ext cx="259922" cy="360040"/>
            </a:xfrm>
            <a:prstGeom prst="rect">
              <a:avLst/>
            </a:prstGeom>
            <a:noFill/>
            <a:ln w="9525">
              <a:noFill/>
              <a:miter lim="800000"/>
              <a:headEnd/>
              <a:tailEnd/>
            </a:ln>
          </p:spPr>
        </p:pic>
        <p:sp>
          <p:nvSpPr>
            <p:cNvPr id="23" name="円柱 22"/>
            <p:cNvSpPr/>
            <p:nvPr/>
          </p:nvSpPr>
          <p:spPr>
            <a:xfrm>
              <a:off x="6300192" y="1844824"/>
              <a:ext cx="144016" cy="144016"/>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100">
                <a:latin typeface="HGPｺﾞｼｯｸE" pitchFamily="50" charset="-128"/>
                <a:ea typeface="HGPｺﾞｼｯｸE" pitchFamily="50" charset="-128"/>
                <a:cs typeface="Times New Roman" pitchFamily="18" charset="0"/>
              </a:endParaRPr>
            </a:p>
          </p:txBody>
        </p:sp>
        <p:sp>
          <p:nvSpPr>
            <p:cNvPr id="24" name="正方形/長方形 23"/>
            <p:cNvSpPr/>
            <p:nvPr/>
          </p:nvSpPr>
          <p:spPr>
            <a:xfrm>
              <a:off x="5220072" y="1556792"/>
              <a:ext cx="1296144" cy="576064"/>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latin typeface="HGPｺﾞｼｯｸE" pitchFamily="50" charset="-128"/>
                <a:ea typeface="HGPｺﾞｼｯｸE" pitchFamily="50" charset="-128"/>
                <a:cs typeface="Times New Roman" pitchFamily="18" charset="0"/>
              </a:endParaRPr>
            </a:p>
          </p:txBody>
        </p:sp>
      </p:grpSp>
      <p:cxnSp>
        <p:nvCxnSpPr>
          <p:cNvPr id="58" name="直線矢印コネクタ 57"/>
          <p:cNvCxnSpPr/>
          <p:nvPr/>
        </p:nvCxnSpPr>
        <p:spPr>
          <a:xfrm flipH="1">
            <a:off x="4271895" y="2382506"/>
            <a:ext cx="750536" cy="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59" name="直線矢印コネクタ 58"/>
          <p:cNvCxnSpPr/>
          <p:nvPr/>
        </p:nvCxnSpPr>
        <p:spPr>
          <a:xfrm>
            <a:off x="4283968" y="2924944"/>
            <a:ext cx="216024" cy="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grpSp>
        <p:nvGrpSpPr>
          <p:cNvPr id="83" name="グループ化 82"/>
          <p:cNvGrpSpPr/>
          <p:nvPr/>
        </p:nvGrpSpPr>
        <p:grpSpPr>
          <a:xfrm>
            <a:off x="4499992" y="2178238"/>
            <a:ext cx="1296130" cy="1250762"/>
            <a:chOff x="5115399" y="2564904"/>
            <a:chExt cx="2037168" cy="1965862"/>
          </a:xfrm>
        </p:grpSpPr>
        <p:sp>
          <p:nvSpPr>
            <p:cNvPr id="28" name="正方形/長方形 27"/>
            <p:cNvSpPr/>
            <p:nvPr/>
          </p:nvSpPr>
          <p:spPr>
            <a:xfrm>
              <a:off x="5115399" y="2564904"/>
              <a:ext cx="2037168" cy="1554680"/>
            </a:xfrm>
            <a:prstGeom prst="rect">
              <a:avLst/>
            </a:prstGeom>
            <a:solidFill>
              <a:schemeClr val="bg1"/>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900">
                <a:latin typeface="HGPｺﾞｼｯｸE" pitchFamily="50" charset="-128"/>
                <a:ea typeface="HGPｺﾞｼｯｸE" pitchFamily="50" charset="-128"/>
                <a:cs typeface="Times New Roman" pitchFamily="18" charset="0"/>
              </a:endParaRPr>
            </a:p>
          </p:txBody>
        </p:sp>
        <p:pic>
          <p:nvPicPr>
            <p:cNvPr id="29" name="Picture 8" descr="MCj04289690000[1]"/>
            <p:cNvPicPr>
              <a:picLocks noChangeAspect="1" noChangeArrowheads="1"/>
            </p:cNvPicPr>
            <p:nvPr/>
          </p:nvPicPr>
          <p:blipFill>
            <a:blip r:embed="rId2" cstate="print"/>
            <a:srcRect/>
            <a:stretch>
              <a:fillRect/>
            </a:stretch>
          </p:blipFill>
          <p:spPr bwMode="auto">
            <a:xfrm>
              <a:off x="5252928" y="2706062"/>
              <a:ext cx="285106" cy="395980"/>
            </a:xfrm>
            <a:prstGeom prst="rect">
              <a:avLst/>
            </a:prstGeom>
            <a:noFill/>
            <a:ln w="9525">
              <a:noFill/>
              <a:miter lim="800000"/>
              <a:headEnd/>
              <a:tailEnd/>
            </a:ln>
          </p:spPr>
        </p:pic>
        <p:sp>
          <p:nvSpPr>
            <p:cNvPr id="30" name="円柱 29"/>
            <p:cNvSpPr/>
            <p:nvPr/>
          </p:nvSpPr>
          <p:spPr>
            <a:xfrm>
              <a:off x="5413757" y="2974110"/>
              <a:ext cx="107219" cy="134024"/>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800">
                <a:latin typeface="HGPｺﾞｼｯｸE" pitchFamily="50" charset="-128"/>
                <a:ea typeface="HGPｺﾞｼｯｸE" pitchFamily="50" charset="-128"/>
                <a:cs typeface="Times New Roman" pitchFamily="18" charset="0"/>
              </a:endParaRPr>
            </a:p>
          </p:txBody>
        </p:sp>
        <p:pic>
          <p:nvPicPr>
            <p:cNvPr id="31" name="Picture 8" descr="MCj04289690000[1]"/>
            <p:cNvPicPr>
              <a:picLocks noChangeAspect="1" noChangeArrowheads="1"/>
            </p:cNvPicPr>
            <p:nvPr/>
          </p:nvPicPr>
          <p:blipFill>
            <a:blip r:embed="rId2" cstate="print"/>
            <a:srcRect/>
            <a:stretch>
              <a:fillRect/>
            </a:stretch>
          </p:blipFill>
          <p:spPr bwMode="auto">
            <a:xfrm>
              <a:off x="5450309" y="2840086"/>
              <a:ext cx="285106" cy="395980"/>
            </a:xfrm>
            <a:prstGeom prst="rect">
              <a:avLst/>
            </a:prstGeom>
            <a:noFill/>
            <a:ln w="9525">
              <a:noFill/>
              <a:miter lim="800000"/>
              <a:headEnd/>
              <a:tailEnd/>
            </a:ln>
          </p:spPr>
        </p:pic>
        <p:sp>
          <p:nvSpPr>
            <p:cNvPr id="32" name="円柱 31"/>
            <p:cNvSpPr/>
            <p:nvPr/>
          </p:nvSpPr>
          <p:spPr>
            <a:xfrm>
              <a:off x="5611138" y="3108134"/>
              <a:ext cx="107219" cy="134024"/>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800">
                <a:latin typeface="HGPｺﾞｼｯｸE" pitchFamily="50" charset="-128"/>
                <a:ea typeface="HGPｺﾞｼｯｸE" pitchFamily="50" charset="-128"/>
                <a:cs typeface="Times New Roman" pitchFamily="18" charset="0"/>
              </a:endParaRPr>
            </a:p>
          </p:txBody>
        </p:sp>
        <p:pic>
          <p:nvPicPr>
            <p:cNvPr id="33" name="Picture 8" descr="MCj04289690000[1]"/>
            <p:cNvPicPr>
              <a:picLocks noChangeAspect="1" noChangeArrowheads="1"/>
            </p:cNvPicPr>
            <p:nvPr/>
          </p:nvPicPr>
          <p:blipFill>
            <a:blip r:embed="rId2" cstate="print"/>
            <a:srcRect/>
            <a:stretch>
              <a:fillRect/>
            </a:stretch>
          </p:blipFill>
          <p:spPr bwMode="auto">
            <a:xfrm>
              <a:off x="5681806" y="2759672"/>
              <a:ext cx="285106" cy="395980"/>
            </a:xfrm>
            <a:prstGeom prst="rect">
              <a:avLst/>
            </a:prstGeom>
            <a:noFill/>
            <a:ln w="9525">
              <a:noFill/>
              <a:miter lim="800000"/>
              <a:headEnd/>
              <a:tailEnd/>
            </a:ln>
          </p:spPr>
        </p:pic>
        <p:sp>
          <p:nvSpPr>
            <p:cNvPr id="34" name="円柱 33"/>
            <p:cNvSpPr/>
            <p:nvPr/>
          </p:nvSpPr>
          <p:spPr>
            <a:xfrm>
              <a:off x="5842635" y="3027720"/>
              <a:ext cx="107219" cy="134024"/>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800">
                <a:latin typeface="HGPｺﾞｼｯｸE" pitchFamily="50" charset="-128"/>
                <a:ea typeface="HGPｺﾞｼｯｸE" pitchFamily="50" charset="-128"/>
                <a:cs typeface="Times New Roman" pitchFamily="18" charset="0"/>
              </a:endParaRPr>
            </a:p>
          </p:txBody>
        </p:sp>
        <p:pic>
          <p:nvPicPr>
            <p:cNvPr id="35" name="Picture 8" descr="MCj04289690000[1]"/>
            <p:cNvPicPr>
              <a:picLocks noChangeAspect="1" noChangeArrowheads="1"/>
            </p:cNvPicPr>
            <p:nvPr/>
          </p:nvPicPr>
          <p:blipFill>
            <a:blip r:embed="rId2" cstate="print"/>
            <a:srcRect/>
            <a:stretch>
              <a:fillRect/>
            </a:stretch>
          </p:blipFill>
          <p:spPr bwMode="auto">
            <a:xfrm>
              <a:off x="5366389" y="3476268"/>
              <a:ext cx="285106" cy="395980"/>
            </a:xfrm>
            <a:prstGeom prst="rect">
              <a:avLst/>
            </a:prstGeom>
            <a:noFill/>
            <a:ln w="9525">
              <a:noFill/>
              <a:miter lim="800000"/>
              <a:headEnd/>
              <a:tailEnd/>
            </a:ln>
          </p:spPr>
        </p:pic>
        <p:sp>
          <p:nvSpPr>
            <p:cNvPr id="36" name="円柱 35"/>
            <p:cNvSpPr/>
            <p:nvPr/>
          </p:nvSpPr>
          <p:spPr>
            <a:xfrm>
              <a:off x="5527218" y="3744317"/>
              <a:ext cx="107219" cy="134024"/>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800">
                <a:latin typeface="HGPｺﾞｼｯｸE" pitchFamily="50" charset="-128"/>
                <a:ea typeface="HGPｺﾞｼｯｸE" pitchFamily="50" charset="-128"/>
                <a:cs typeface="Times New Roman" pitchFamily="18" charset="0"/>
              </a:endParaRPr>
            </a:p>
          </p:txBody>
        </p:sp>
        <p:pic>
          <p:nvPicPr>
            <p:cNvPr id="37" name="Picture 8" descr="MCj04289690000[1]"/>
            <p:cNvPicPr>
              <a:picLocks noChangeAspect="1" noChangeArrowheads="1"/>
            </p:cNvPicPr>
            <p:nvPr/>
          </p:nvPicPr>
          <p:blipFill>
            <a:blip r:embed="rId2" cstate="print"/>
            <a:srcRect/>
            <a:stretch>
              <a:fillRect/>
            </a:stretch>
          </p:blipFill>
          <p:spPr bwMode="auto">
            <a:xfrm>
              <a:off x="5563770" y="3610293"/>
              <a:ext cx="285106" cy="395980"/>
            </a:xfrm>
            <a:prstGeom prst="rect">
              <a:avLst/>
            </a:prstGeom>
            <a:noFill/>
            <a:ln w="9525">
              <a:noFill/>
              <a:miter lim="800000"/>
              <a:headEnd/>
              <a:tailEnd/>
            </a:ln>
          </p:spPr>
        </p:pic>
        <p:sp>
          <p:nvSpPr>
            <p:cNvPr id="38" name="円柱 37"/>
            <p:cNvSpPr/>
            <p:nvPr/>
          </p:nvSpPr>
          <p:spPr>
            <a:xfrm>
              <a:off x="5724599" y="3878341"/>
              <a:ext cx="107219" cy="134024"/>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800">
                <a:latin typeface="HGPｺﾞｼｯｸE" pitchFamily="50" charset="-128"/>
                <a:ea typeface="HGPｺﾞｼｯｸE" pitchFamily="50" charset="-128"/>
                <a:cs typeface="Times New Roman" pitchFamily="18" charset="0"/>
              </a:endParaRPr>
            </a:p>
          </p:txBody>
        </p:sp>
        <p:pic>
          <p:nvPicPr>
            <p:cNvPr id="39" name="Picture 8" descr="MCj04289690000[1]"/>
            <p:cNvPicPr>
              <a:picLocks noChangeAspect="1" noChangeArrowheads="1"/>
            </p:cNvPicPr>
            <p:nvPr/>
          </p:nvPicPr>
          <p:blipFill>
            <a:blip r:embed="rId2" cstate="print"/>
            <a:srcRect/>
            <a:stretch>
              <a:fillRect/>
            </a:stretch>
          </p:blipFill>
          <p:spPr bwMode="auto">
            <a:xfrm>
              <a:off x="5795267" y="3529878"/>
              <a:ext cx="285106" cy="395980"/>
            </a:xfrm>
            <a:prstGeom prst="rect">
              <a:avLst/>
            </a:prstGeom>
            <a:noFill/>
            <a:ln w="9525">
              <a:noFill/>
              <a:miter lim="800000"/>
              <a:headEnd/>
              <a:tailEnd/>
            </a:ln>
          </p:spPr>
        </p:pic>
        <p:sp>
          <p:nvSpPr>
            <p:cNvPr id="40" name="円柱 39"/>
            <p:cNvSpPr/>
            <p:nvPr/>
          </p:nvSpPr>
          <p:spPr>
            <a:xfrm>
              <a:off x="5956096" y="3797926"/>
              <a:ext cx="107219" cy="134024"/>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800">
                <a:latin typeface="HGPｺﾞｼｯｸE" pitchFamily="50" charset="-128"/>
                <a:ea typeface="HGPｺﾞｼｯｸE" pitchFamily="50" charset="-128"/>
                <a:cs typeface="Times New Roman" pitchFamily="18" charset="0"/>
              </a:endParaRPr>
            </a:p>
          </p:txBody>
        </p:sp>
        <p:pic>
          <p:nvPicPr>
            <p:cNvPr id="41" name="Picture 8" descr="MCj04289690000[1]"/>
            <p:cNvPicPr>
              <a:picLocks noChangeAspect="1" noChangeArrowheads="1"/>
            </p:cNvPicPr>
            <p:nvPr/>
          </p:nvPicPr>
          <p:blipFill>
            <a:blip r:embed="rId2" cstate="print"/>
            <a:srcRect/>
            <a:stretch>
              <a:fillRect/>
            </a:stretch>
          </p:blipFill>
          <p:spPr bwMode="auto">
            <a:xfrm>
              <a:off x="6118378" y="3422659"/>
              <a:ext cx="285106" cy="395980"/>
            </a:xfrm>
            <a:prstGeom prst="rect">
              <a:avLst/>
            </a:prstGeom>
            <a:noFill/>
            <a:ln w="9525">
              <a:noFill/>
              <a:miter lim="800000"/>
              <a:headEnd/>
              <a:tailEnd/>
            </a:ln>
          </p:spPr>
        </p:pic>
        <p:sp>
          <p:nvSpPr>
            <p:cNvPr id="42" name="円柱 41"/>
            <p:cNvSpPr/>
            <p:nvPr/>
          </p:nvSpPr>
          <p:spPr>
            <a:xfrm>
              <a:off x="6279207" y="3690707"/>
              <a:ext cx="107219" cy="134024"/>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800">
                <a:latin typeface="HGPｺﾞｼｯｸE" pitchFamily="50" charset="-128"/>
                <a:ea typeface="HGPｺﾞｼｯｸE" pitchFamily="50" charset="-128"/>
                <a:cs typeface="Times New Roman" pitchFamily="18" charset="0"/>
              </a:endParaRPr>
            </a:p>
          </p:txBody>
        </p:sp>
        <p:pic>
          <p:nvPicPr>
            <p:cNvPr id="43" name="Picture 8" descr="MCj04289690000[1]"/>
            <p:cNvPicPr>
              <a:picLocks noChangeAspect="1" noChangeArrowheads="1"/>
            </p:cNvPicPr>
            <p:nvPr/>
          </p:nvPicPr>
          <p:blipFill>
            <a:blip r:embed="rId2" cstate="print"/>
            <a:srcRect/>
            <a:stretch>
              <a:fillRect/>
            </a:stretch>
          </p:blipFill>
          <p:spPr bwMode="auto">
            <a:xfrm>
              <a:off x="6315759" y="3556683"/>
              <a:ext cx="285106" cy="395980"/>
            </a:xfrm>
            <a:prstGeom prst="rect">
              <a:avLst/>
            </a:prstGeom>
            <a:noFill/>
            <a:ln w="9525">
              <a:noFill/>
              <a:miter lim="800000"/>
              <a:headEnd/>
              <a:tailEnd/>
            </a:ln>
          </p:spPr>
        </p:pic>
        <p:sp>
          <p:nvSpPr>
            <p:cNvPr id="44" name="円柱 43"/>
            <p:cNvSpPr/>
            <p:nvPr/>
          </p:nvSpPr>
          <p:spPr>
            <a:xfrm>
              <a:off x="6476588" y="3824731"/>
              <a:ext cx="107219" cy="134024"/>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800">
                <a:latin typeface="HGPｺﾞｼｯｸE" pitchFamily="50" charset="-128"/>
                <a:ea typeface="HGPｺﾞｼｯｸE" pitchFamily="50" charset="-128"/>
                <a:cs typeface="Times New Roman" pitchFamily="18" charset="0"/>
              </a:endParaRPr>
            </a:p>
          </p:txBody>
        </p:sp>
        <p:pic>
          <p:nvPicPr>
            <p:cNvPr id="45" name="Picture 8" descr="MCj04289690000[1]"/>
            <p:cNvPicPr>
              <a:picLocks noChangeAspect="1" noChangeArrowheads="1"/>
            </p:cNvPicPr>
            <p:nvPr/>
          </p:nvPicPr>
          <p:blipFill>
            <a:blip r:embed="rId2" cstate="print"/>
            <a:srcRect/>
            <a:stretch>
              <a:fillRect/>
            </a:stretch>
          </p:blipFill>
          <p:spPr bwMode="auto">
            <a:xfrm>
              <a:off x="6547256" y="3476268"/>
              <a:ext cx="285106" cy="395980"/>
            </a:xfrm>
            <a:prstGeom prst="rect">
              <a:avLst/>
            </a:prstGeom>
            <a:noFill/>
            <a:ln w="9525">
              <a:noFill/>
              <a:miter lim="800000"/>
              <a:headEnd/>
              <a:tailEnd/>
            </a:ln>
          </p:spPr>
        </p:pic>
        <p:sp>
          <p:nvSpPr>
            <p:cNvPr id="46" name="円柱 45"/>
            <p:cNvSpPr/>
            <p:nvPr/>
          </p:nvSpPr>
          <p:spPr>
            <a:xfrm>
              <a:off x="6708085" y="3744317"/>
              <a:ext cx="107219" cy="134024"/>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800">
                <a:latin typeface="HGPｺﾞｼｯｸE" pitchFamily="50" charset="-128"/>
                <a:ea typeface="HGPｺﾞｼｯｸE" pitchFamily="50" charset="-128"/>
                <a:cs typeface="Times New Roman" pitchFamily="18" charset="0"/>
              </a:endParaRPr>
            </a:p>
          </p:txBody>
        </p:sp>
        <p:pic>
          <p:nvPicPr>
            <p:cNvPr id="47" name="Picture 8" descr="MCj04289690000[1]"/>
            <p:cNvPicPr>
              <a:picLocks noChangeAspect="1" noChangeArrowheads="1"/>
            </p:cNvPicPr>
            <p:nvPr/>
          </p:nvPicPr>
          <p:blipFill>
            <a:blip r:embed="rId2" cstate="print"/>
            <a:srcRect/>
            <a:stretch>
              <a:fillRect/>
            </a:stretch>
          </p:blipFill>
          <p:spPr bwMode="auto">
            <a:xfrm>
              <a:off x="6171988" y="2725733"/>
              <a:ext cx="285106" cy="395980"/>
            </a:xfrm>
            <a:prstGeom prst="rect">
              <a:avLst/>
            </a:prstGeom>
            <a:noFill/>
            <a:ln w="9525">
              <a:noFill/>
              <a:miter lim="800000"/>
              <a:headEnd/>
              <a:tailEnd/>
            </a:ln>
          </p:spPr>
        </p:pic>
        <p:sp>
          <p:nvSpPr>
            <p:cNvPr id="48" name="円柱 47"/>
            <p:cNvSpPr/>
            <p:nvPr/>
          </p:nvSpPr>
          <p:spPr>
            <a:xfrm>
              <a:off x="6332817" y="2993781"/>
              <a:ext cx="107219" cy="134024"/>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800">
                <a:latin typeface="HGPｺﾞｼｯｸE" pitchFamily="50" charset="-128"/>
                <a:ea typeface="HGPｺﾞｼｯｸE" pitchFamily="50" charset="-128"/>
                <a:cs typeface="Times New Roman" pitchFamily="18" charset="0"/>
              </a:endParaRPr>
            </a:p>
          </p:txBody>
        </p:sp>
        <p:pic>
          <p:nvPicPr>
            <p:cNvPr id="49" name="Picture 8" descr="MCj04289690000[1]"/>
            <p:cNvPicPr>
              <a:picLocks noChangeAspect="1" noChangeArrowheads="1"/>
            </p:cNvPicPr>
            <p:nvPr/>
          </p:nvPicPr>
          <p:blipFill>
            <a:blip r:embed="rId2" cstate="print"/>
            <a:srcRect/>
            <a:stretch>
              <a:fillRect/>
            </a:stretch>
          </p:blipFill>
          <p:spPr bwMode="auto">
            <a:xfrm>
              <a:off x="6369369" y="2859757"/>
              <a:ext cx="285106" cy="395980"/>
            </a:xfrm>
            <a:prstGeom prst="rect">
              <a:avLst/>
            </a:prstGeom>
            <a:noFill/>
            <a:ln w="9525">
              <a:noFill/>
              <a:miter lim="800000"/>
              <a:headEnd/>
              <a:tailEnd/>
            </a:ln>
          </p:spPr>
        </p:pic>
        <p:sp>
          <p:nvSpPr>
            <p:cNvPr id="50" name="円柱 49"/>
            <p:cNvSpPr/>
            <p:nvPr/>
          </p:nvSpPr>
          <p:spPr>
            <a:xfrm>
              <a:off x="6530198" y="3127806"/>
              <a:ext cx="107219" cy="134024"/>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800">
                <a:latin typeface="HGPｺﾞｼｯｸE" pitchFamily="50" charset="-128"/>
                <a:ea typeface="HGPｺﾞｼｯｸE" pitchFamily="50" charset="-128"/>
                <a:cs typeface="Times New Roman" pitchFamily="18" charset="0"/>
              </a:endParaRPr>
            </a:p>
          </p:txBody>
        </p:sp>
        <p:pic>
          <p:nvPicPr>
            <p:cNvPr id="51" name="Picture 8" descr="MCj04289690000[1]"/>
            <p:cNvPicPr>
              <a:picLocks noChangeAspect="1" noChangeArrowheads="1"/>
            </p:cNvPicPr>
            <p:nvPr/>
          </p:nvPicPr>
          <p:blipFill>
            <a:blip r:embed="rId2" cstate="print"/>
            <a:srcRect/>
            <a:stretch>
              <a:fillRect/>
            </a:stretch>
          </p:blipFill>
          <p:spPr bwMode="auto">
            <a:xfrm>
              <a:off x="6600865" y="2779343"/>
              <a:ext cx="285106" cy="395980"/>
            </a:xfrm>
            <a:prstGeom prst="rect">
              <a:avLst/>
            </a:prstGeom>
            <a:noFill/>
            <a:ln w="9525">
              <a:noFill/>
              <a:miter lim="800000"/>
              <a:headEnd/>
              <a:tailEnd/>
            </a:ln>
          </p:spPr>
        </p:pic>
        <p:sp>
          <p:nvSpPr>
            <p:cNvPr id="52" name="円柱 51"/>
            <p:cNvSpPr/>
            <p:nvPr/>
          </p:nvSpPr>
          <p:spPr>
            <a:xfrm>
              <a:off x="6761695" y="3047391"/>
              <a:ext cx="107219" cy="134024"/>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800">
                <a:latin typeface="HGPｺﾞｼｯｸE" pitchFamily="50" charset="-128"/>
                <a:ea typeface="HGPｺﾞｼｯｸE" pitchFamily="50" charset="-128"/>
                <a:cs typeface="Times New Roman" pitchFamily="18" charset="0"/>
              </a:endParaRPr>
            </a:p>
          </p:txBody>
        </p:sp>
        <p:sp>
          <p:nvSpPr>
            <p:cNvPr id="70" name="テキスト ボックス 69"/>
            <p:cNvSpPr txBox="1"/>
            <p:nvPr/>
          </p:nvSpPr>
          <p:spPr>
            <a:xfrm>
              <a:off x="5116147" y="4119585"/>
              <a:ext cx="1978303" cy="411181"/>
            </a:xfrm>
            <a:prstGeom prst="rect">
              <a:avLst/>
            </a:prstGeom>
            <a:noFill/>
          </p:spPr>
          <p:txBody>
            <a:bodyPr wrap="none" rtlCol="0">
              <a:spAutoFit/>
            </a:bodyPr>
            <a:lstStyle/>
            <a:p>
              <a:r>
                <a:rPr kumimoji="1" lang="ja-JP" altLang="en-US" sz="1100" dirty="0" smtClean="0">
                  <a:solidFill>
                    <a:schemeClr val="accent1">
                      <a:lumMod val="75000"/>
                    </a:schemeClr>
                  </a:solidFill>
                  <a:latin typeface="HGPｺﾞｼｯｸE" pitchFamily="50" charset="-128"/>
                  <a:ea typeface="HGPｺﾞｼｯｸE" pitchFamily="50" charset="-128"/>
                </a:rPr>
                <a:t>物理マシンプール</a:t>
              </a:r>
              <a:endParaRPr kumimoji="1" lang="ja-JP" altLang="en-US" sz="1100" dirty="0">
                <a:solidFill>
                  <a:schemeClr val="accent1">
                    <a:lumMod val="75000"/>
                  </a:schemeClr>
                </a:solidFill>
                <a:latin typeface="HGPｺﾞｼｯｸE" pitchFamily="50" charset="-128"/>
                <a:ea typeface="HGPｺﾞｼｯｸE" pitchFamily="50" charset="-128"/>
              </a:endParaRPr>
            </a:p>
          </p:txBody>
        </p:sp>
      </p:grpSp>
      <p:sp>
        <p:nvSpPr>
          <p:cNvPr id="72" name="テキスト ボックス 71"/>
          <p:cNvSpPr txBox="1"/>
          <p:nvPr/>
        </p:nvSpPr>
        <p:spPr>
          <a:xfrm>
            <a:off x="2771800" y="1772816"/>
            <a:ext cx="1728192" cy="415498"/>
          </a:xfrm>
          <a:prstGeom prst="rect">
            <a:avLst/>
          </a:prstGeom>
          <a:noFill/>
        </p:spPr>
        <p:txBody>
          <a:bodyPr wrap="square" rtlCol="0">
            <a:spAutoFit/>
          </a:bodyPr>
          <a:lstStyle/>
          <a:p>
            <a:pPr algn="ctr"/>
            <a:r>
              <a:rPr lang="ja-JP" altLang="en-US" sz="1050" dirty="0" smtClean="0">
                <a:solidFill>
                  <a:schemeClr val="accent1">
                    <a:lumMod val="75000"/>
                  </a:schemeClr>
                </a:solidFill>
                <a:latin typeface="HGPｺﾞｼｯｸE" pitchFamily="50" charset="-128"/>
                <a:ea typeface="HGPｺﾞｼｯｸE" pitchFamily="50" charset="-128"/>
              </a:rPr>
              <a:t>インタークラウド基盤内クラスタ</a:t>
            </a:r>
            <a:r>
              <a:rPr lang="en-US" altLang="ja-JP" sz="1050" dirty="0" smtClean="0">
                <a:solidFill>
                  <a:schemeClr val="accent1">
                    <a:lumMod val="75000"/>
                  </a:schemeClr>
                </a:solidFill>
                <a:latin typeface="HGPｺﾞｼｯｸE" pitchFamily="50" charset="-128"/>
                <a:ea typeface="HGPｺﾞｼｯｸE" pitchFamily="50" charset="-128"/>
              </a:rPr>
              <a:t>-A</a:t>
            </a:r>
            <a:endParaRPr kumimoji="1" lang="ja-JP" altLang="en-US" sz="1050" dirty="0">
              <a:solidFill>
                <a:schemeClr val="accent1">
                  <a:lumMod val="75000"/>
                </a:schemeClr>
              </a:solidFill>
              <a:latin typeface="HGPｺﾞｼｯｸE" pitchFamily="50" charset="-128"/>
              <a:ea typeface="HGPｺﾞｼｯｸE" pitchFamily="50" charset="-128"/>
            </a:endParaRPr>
          </a:p>
        </p:txBody>
      </p:sp>
      <p:grpSp>
        <p:nvGrpSpPr>
          <p:cNvPr id="84" name="グループ化 83"/>
          <p:cNvGrpSpPr/>
          <p:nvPr/>
        </p:nvGrpSpPr>
        <p:grpSpPr>
          <a:xfrm>
            <a:off x="611560" y="1916832"/>
            <a:ext cx="936104" cy="698989"/>
            <a:chOff x="611560" y="2492896"/>
            <a:chExt cx="1584176" cy="1182903"/>
          </a:xfrm>
        </p:grpSpPr>
        <p:pic>
          <p:nvPicPr>
            <p:cNvPr id="53" name="Picture 8" descr="MCj04289690000[1]"/>
            <p:cNvPicPr>
              <a:picLocks noChangeAspect="1" noChangeArrowheads="1"/>
            </p:cNvPicPr>
            <p:nvPr/>
          </p:nvPicPr>
          <p:blipFill>
            <a:blip r:embed="rId2" cstate="print"/>
            <a:srcRect/>
            <a:stretch>
              <a:fillRect/>
            </a:stretch>
          </p:blipFill>
          <p:spPr bwMode="auto">
            <a:xfrm>
              <a:off x="827584" y="2636912"/>
              <a:ext cx="382952" cy="531877"/>
            </a:xfrm>
            <a:prstGeom prst="rect">
              <a:avLst/>
            </a:prstGeom>
            <a:noFill/>
            <a:ln w="9525">
              <a:noFill/>
              <a:miter lim="800000"/>
              <a:headEnd/>
              <a:tailEnd/>
            </a:ln>
          </p:spPr>
        </p:pic>
        <p:sp>
          <p:nvSpPr>
            <p:cNvPr id="54" name="円柱 53"/>
            <p:cNvSpPr/>
            <p:nvPr/>
          </p:nvSpPr>
          <p:spPr>
            <a:xfrm>
              <a:off x="1043608" y="2996952"/>
              <a:ext cx="144016" cy="180020"/>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800">
                <a:latin typeface="HGPｺﾞｼｯｸE" pitchFamily="50" charset="-128"/>
                <a:ea typeface="HGPｺﾞｼｯｸE" pitchFamily="50" charset="-128"/>
                <a:cs typeface="Times New Roman" pitchFamily="18" charset="0"/>
              </a:endParaRPr>
            </a:p>
          </p:txBody>
        </p:sp>
        <p:pic>
          <p:nvPicPr>
            <p:cNvPr id="55" name="Picture 8" descr="MCj04289690000[1]"/>
            <p:cNvPicPr>
              <a:picLocks noChangeAspect="1" noChangeArrowheads="1"/>
            </p:cNvPicPr>
            <p:nvPr/>
          </p:nvPicPr>
          <p:blipFill>
            <a:blip r:embed="rId2" cstate="print"/>
            <a:srcRect/>
            <a:stretch>
              <a:fillRect/>
            </a:stretch>
          </p:blipFill>
          <p:spPr bwMode="auto">
            <a:xfrm>
              <a:off x="1475656" y="2636912"/>
              <a:ext cx="382952" cy="531877"/>
            </a:xfrm>
            <a:prstGeom prst="rect">
              <a:avLst/>
            </a:prstGeom>
            <a:noFill/>
            <a:ln w="9525">
              <a:noFill/>
              <a:miter lim="800000"/>
              <a:headEnd/>
              <a:tailEnd/>
            </a:ln>
          </p:spPr>
        </p:pic>
        <p:sp>
          <p:nvSpPr>
            <p:cNvPr id="56" name="円柱 55"/>
            <p:cNvSpPr/>
            <p:nvPr/>
          </p:nvSpPr>
          <p:spPr>
            <a:xfrm>
              <a:off x="1691680" y="2996952"/>
              <a:ext cx="144016" cy="180020"/>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800">
                <a:latin typeface="HGPｺﾞｼｯｸE" pitchFamily="50" charset="-128"/>
                <a:ea typeface="HGPｺﾞｼｯｸE" pitchFamily="50" charset="-128"/>
                <a:cs typeface="Times New Roman" pitchFamily="18" charset="0"/>
              </a:endParaRPr>
            </a:p>
          </p:txBody>
        </p:sp>
        <p:sp>
          <p:nvSpPr>
            <p:cNvPr id="57" name="正方形/長方形 56"/>
            <p:cNvSpPr/>
            <p:nvPr/>
          </p:nvSpPr>
          <p:spPr>
            <a:xfrm>
              <a:off x="611560" y="2492896"/>
              <a:ext cx="1584176" cy="864096"/>
            </a:xfrm>
            <a:prstGeom prst="rect">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900">
                <a:latin typeface="HGPｺﾞｼｯｸE" pitchFamily="50" charset="-128"/>
                <a:ea typeface="HGPｺﾞｼｯｸE" pitchFamily="50" charset="-128"/>
                <a:cs typeface="Times New Roman" pitchFamily="18" charset="0"/>
              </a:endParaRPr>
            </a:p>
          </p:txBody>
        </p:sp>
        <p:sp>
          <p:nvSpPr>
            <p:cNvPr id="74" name="テキスト ボックス 73"/>
            <p:cNvSpPr txBox="1"/>
            <p:nvPr/>
          </p:nvSpPr>
          <p:spPr>
            <a:xfrm>
              <a:off x="611560" y="3337245"/>
              <a:ext cx="1584176" cy="338554"/>
            </a:xfrm>
            <a:prstGeom prst="rect">
              <a:avLst/>
            </a:prstGeom>
            <a:noFill/>
          </p:spPr>
          <p:txBody>
            <a:bodyPr wrap="square" rtlCol="0">
              <a:spAutoFit/>
            </a:bodyPr>
            <a:lstStyle/>
            <a:p>
              <a:r>
                <a:rPr lang="ja-JP" altLang="en-US" sz="700" dirty="0" smtClean="0">
                  <a:solidFill>
                    <a:schemeClr val="accent1">
                      <a:lumMod val="75000"/>
                    </a:schemeClr>
                  </a:solidFill>
                  <a:latin typeface="HGPｺﾞｼｯｸE" pitchFamily="50" charset="-128"/>
                  <a:ea typeface="HGPｺﾞｼｯｸE" pitchFamily="50" charset="-128"/>
                </a:rPr>
                <a:t>大学内クラスタ</a:t>
              </a:r>
              <a:r>
                <a:rPr lang="en-US" altLang="ja-JP" sz="700" dirty="0" smtClean="0">
                  <a:solidFill>
                    <a:schemeClr val="accent1">
                      <a:lumMod val="75000"/>
                    </a:schemeClr>
                  </a:solidFill>
                  <a:latin typeface="HGPｺﾞｼｯｸE" pitchFamily="50" charset="-128"/>
                  <a:ea typeface="HGPｺﾞｼｯｸE" pitchFamily="50" charset="-128"/>
                </a:rPr>
                <a:t>-A</a:t>
              </a:r>
              <a:endParaRPr kumimoji="1" lang="ja-JP" altLang="en-US" sz="700" dirty="0">
                <a:solidFill>
                  <a:schemeClr val="accent1">
                    <a:lumMod val="75000"/>
                  </a:schemeClr>
                </a:solidFill>
                <a:latin typeface="HGPｺﾞｼｯｸE" pitchFamily="50" charset="-128"/>
                <a:ea typeface="HGPｺﾞｼｯｸE" pitchFamily="50" charset="-128"/>
              </a:endParaRPr>
            </a:p>
          </p:txBody>
        </p:sp>
      </p:grpSp>
      <p:sp>
        <p:nvSpPr>
          <p:cNvPr id="78" name="タイトル 1"/>
          <p:cNvSpPr txBox="1">
            <a:spLocks/>
          </p:cNvSpPr>
          <p:nvPr/>
        </p:nvSpPr>
        <p:spPr>
          <a:xfrm>
            <a:off x="467544" y="-99392"/>
            <a:ext cx="8229600" cy="692696"/>
          </a:xfrm>
          <a:prstGeom prst="rect">
            <a:avLst/>
          </a:prstGeom>
        </p:spPr>
        <p:txBody>
          <a:bodyPr/>
          <a:lstStyle/>
          <a:p>
            <a:pPr lvl="0" algn="ctr" eaLnBrk="0" hangingPunct="0"/>
            <a:r>
              <a:rPr lang="ja-JP" altLang="en-US" sz="3600" dirty="0" smtClean="0">
                <a:latin typeface="HGPｺﾞｼｯｸE" pitchFamily="50" charset="-128"/>
                <a:ea typeface="HGPｺﾞｼｯｸE" pitchFamily="50" charset="-128"/>
                <a:cs typeface="+mj-cs"/>
              </a:rPr>
              <a:t>インタークラウド基盤</a:t>
            </a:r>
            <a:endParaRPr kumimoji="1" lang="ja-JP" altLang="en-US" sz="3600" i="0" u="none" strike="noStrike" kern="1200" cap="none" spc="0" normalizeH="0" baseline="0" noProof="0" dirty="0" smtClean="0">
              <a:ln>
                <a:noFill/>
              </a:ln>
              <a:solidFill>
                <a:schemeClr val="tx1"/>
              </a:solidFill>
              <a:effectLst/>
              <a:uLnTx/>
              <a:uFillTx/>
              <a:latin typeface="HGPｺﾞｼｯｸE" pitchFamily="50" charset="-128"/>
              <a:ea typeface="HGPｺﾞｼｯｸE" pitchFamily="50" charset="-128"/>
              <a:cs typeface="+mj-cs"/>
            </a:endParaRPr>
          </a:p>
        </p:txBody>
      </p:sp>
      <p:sp>
        <p:nvSpPr>
          <p:cNvPr id="79" name="タイトル 1"/>
          <p:cNvSpPr txBox="1">
            <a:spLocks/>
          </p:cNvSpPr>
          <p:nvPr/>
        </p:nvSpPr>
        <p:spPr>
          <a:xfrm>
            <a:off x="467544" y="449288"/>
            <a:ext cx="8229600" cy="692696"/>
          </a:xfrm>
          <a:prstGeom prst="rect">
            <a:avLst/>
          </a:prstGeom>
        </p:spPr>
        <p:txBody>
          <a:bodyPr/>
          <a:lstStyle/>
          <a:p>
            <a:pPr lvl="0" algn="ctr" eaLnBrk="0" hangingPunct="0"/>
            <a:r>
              <a:rPr lang="en-US" altLang="ja-JP" sz="2400" dirty="0" smtClean="0">
                <a:latin typeface="HGPｺﾞｼｯｸE" pitchFamily="50" charset="-128"/>
                <a:ea typeface="HGPｺﾞｼｯｸE" pitchFamily="50" charset="-128"/>
                <a:cs typeface="+mj-cs"/>
              </a:rPr>
              <a:t>- </a:t>
            </a:r>
            <a:r>
              <a:rPr lang="ja-JP" altLang="en-US" sz="2400" dirty="0" smtClean="0">
                <a:latin typeface="HGPｺﾞｼｯｸE" pitchFamily="50" charset="-128"/>
                <a:ea typeface="HGPｺﾞｼｯｸE" pitchFamily="50" charset="-128"/>
                <a:cs typeface="+mj-cs"/>
              </a:rPr>
              <a:t>アカデミックコミュニティクラウドの</a:t>
            </a:r>
            <a:r>
              <a:rPr lang="en-US" altLang="ja-JP" sz="2400" dirty="0" smtClean="0">
                <a:latin typeface="HGPｺﾞｼｯｸE" pitchFamily="50" charset="-128"/>
                <a:ea typeface="HGPｺﾞｼｯｸE" pitchFamily="50" charset="-128"/>
                <a:cs typeface="+mj-cs"/>
              </a:rPr>
              <a:t>Hub -</a:t>
            </a:r>
            <a:endParaRPr kumimoji="1" lang="ja-JP" altLang="en-US" sz="2400" i="0" u="none" strike="noStrike" kern="1200" cap="none" spc="0" normalizeH="0" baseline="0" noProof="0" dirty="0" smtClean="0">
              <a:ln>
                <a:noFill/>
              </a:ln>
              <a:solidFill>
                <a:schemeClr val="tx1"/>
              </a:solidFill>
              <a:effectLst/>
              <a:uLnTx/>
              <a:uFillTx/>
              <a:latin typeface="HGPｺﾞｼｯｸE" pitchFamily="50" charset="-128"/>
              <a:ea typeface="HGPｺﾞｼｯｸE" pitchFamily="50" charset="-128"/>
              <a:cs typeface="+mj-cs"/>
            </a:endParaRPr>
          </a:p>
        </p:txBody>
      </p:sp>
      <p:sp>
        <p:nvSpPr>
          <p:cNvPr id="82" name="円柱 81"/>
          <p:cNvSpPr/>
          <p:nvPr/>
        </p:nvSpPr>
        <p:spPr>
          <a:xfrm>
            <a:off x="6732240" y="3068960"/>
            <a:ext cx="2160240" cy="1296144"/>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r>
              <a:rPr lang="ja-JP" altLang="en-US" sz="1400" dirty="0" smtClean="0">
                <a:solidFill>
                  <a:schemeClr val="bg1"/>
                </a:solidFill>
                <a:latin typeface="HGPｺﾞｼｯｸE" pitchFamily="50" charset="-128"/>
                <a:ea typeface="HGPｺﾞｼｯｸE" pitchFamily="50" charset="-128"/>
              </a:rPr>
              <a:t>インタークラウド</a:t>
            </a:r>
            <a:endParaRPr lang="en-US" altLang="ja-JP" sz="1400" dirty="0" smtClean="0">
              <a:solidFill>
                <a:schemeClr val="bg1"/>
              </a:solidFill>
              <a:latin typeface="HGPｺﾞｼｯｸE" pitchFamily="50" charset="-128"/>
              <a:ea typeface="HGPｺﾞｼｯｸE" pitchFamily="50" charset="-128"/>
            </a:endParaRPr>
          </a:p>
          <a:p>
            <a:pPr algn="ctr" fontAlgn="auto">
              <a:spcBef>
                <a:spcPts val="0"/>
              </a:spcBef>
              <a:spcAft>
                <a:spcPts val="0"/>
              </a:spcAft>
              <a:defRPr/>
            </a:pPr>
            <a:r>
              <a:rPr lang="en-US" altLang="ja-JP" sz="1400" dirty="0" smtClean="0">
                <a:solidFill>
                  <a:schemeClr val="bg1"/>
                </a:solidFill>
                <a:latin typeface="HGPｺﾞｼｯｸE" pitchFamily="50" charset="-128"/>
                <a:ea typeface="HGPｺﾞｼｯｸE" pitchFamily="50" charset="-128"/>
              </a:rPr>
              <a:t>Object Store Service</a:t>
            </a:r>
          </a:p>
          <a:p>
            <a:pPr algn="ctr" fontAlgn="auto">
              <a:spcBef>
                <a:spcPts val="0"/>
              </a:spcBef>
              <a:spcAft>
                <a:spcPts val="0"/>
              </a:spcAft>
              <a:defRPr/>
            </a:pPr>
            <a:r>
              <a:rPr lang="en-US" altLang="ja-JP" sz="3200" dirty="0" smtClean="0">
                <a:solidFill>
                  <a:schemeClr val="bg1"/>
                </a:solidFill>
                <a:latin typeface="HGPｺﾞｼｯｸE" pitchFamily="50" charset="-128"/>
                <a:ea typeface="HGPｺﾞｼｯｸE" pitchFamily="50" charset="-128"/>
              </a:rPr>
              <a:t>colony</a:t>
            </a:r>
            <a:endParaRPr lang="ja-JP" altLang="en-US" sz="3200" dirty="0">
              <a:solidFill>
                <a:schemeClr val="bg1"/>
              </a:solidFill>
              <a:latin typeface="HGPｺﾞｼｯｸE" pitchFamily="50" charset="-128"/>
              <a:ea typeface="HGPｺﾞｼｯｸE" pitchFamily="50" charset="-128"/>
            </a:endParaRPr>
          </a:p>
        </p:txBody>
      </p:sp>
      <p:sp>
        <p:nvSpPr>
          <p:cNvPr id="92" name="テキスト ボックス 91"/>
          <p:cNvSpPr txBox="1"/>
          <p:nvPr/>
        </p:nvSpPr>
        <p:spPr>
          <a:xfrm>
            <a:off x="6660486" y="1054477"/>
            <a:ext cx="2204450" cy="646331"/>
          </a:xfrm>
          <a:prstGeom prst="rect">
            <a:avLst/>
          </a:prstGeom>
          <a:noFill/>
        </p:spPr>
        <p:txBody>
          <a:bodyPr wrap="none" rtlCol="0">
            <a:spAutoFit/>
          </a:bodyPr>
          <a:lstStyle/>
          <a:p>
            <a:pPr algn="ctr"/>
            <a:r>
              <a:rPr kumimoji="1" lang="ja-JP" altLang="en-US" dirty="0" smtClean="0">
                <a:solidFill>
                  <a:schemeClr val="tx2">
                    <a:lumMod val="50000"/>
                  </a:schemeClr>
                </a:solidFill>
                <a:latin typeface="HGPｺﾞｼｯｸE" pitchFamily="50" charset="-128"/>
                <a:ea typeface="HGPｺﾞｼｯｸE" pitchFamily="50" charset="-128"/>
              </a:rPr>
              <a:t>インタークラウド基盤</a:t>
            </a:r>
            <a:endParaRPr kumimoji="1" lang="en-US" altLang="ja-JP" dirty="0" smtClean="0">
              <a:solidFill>
                <a:schemeClr val="tx2">
                  <a:lumMod val="50000"/>
                </a:schemeClr>
              </a:solidFill>
              <a:latin typeface="HGPｺﾞｼｯｸE" pitchFamily="50" charset="-128"/>
              <a:ea typeface="HGPｺﾞｼｯｸE" pitchFamily="50" charset="-128"/>
            </a:endParaRPr>
          </a:p>
          <a:p>
            <a:pPr algn="ctr"/>
            <a:r>
              <a:rPr lang="en-US" altLang="ja-JP" dirty="0" smtClean="0">
                <a:solidFill>
                  <a:schemeClr val="tx2">
                    <a:lumMod val="50000"/>
                  </a:schemeClr>
                </a:solidFill>
                <a:latin typeface="HGPｺﾞｼｯｸE" pitchFamily="50" charset="-128"/>
                <a:ea typeface="HGPｺﾞｼｯｸE" pitchFamily="50" charset="-128"/>
              </a:rPr>
              <a:t>(storage)</a:t>
            </a:r>
            <a:endParaRPr lang="ja-JP" altLang="en-US" dirty="0">
              <a:solidFill>
                <a:schemeClr val="tx2">
                  <a:lumMod val="50000"/>
                </a:schemeClr>
              </a:solidFill>
              <a:latin typeface="HGPｺﾞｼｯｸE" pitchFamily="50" charset="-128"/>
              <a:ea typeface="HGPｺﾞｼｯｸE" pitchFamily="50" charset="-128"/>
            </a:endParaRPr>
          </a:p>
        </p:txBody>
      </p:sp>
      <p:sp>
        <p:nvSpPr>
          <p:cNvPr id="93" name="角丸四角形 92"/>
          <p:cNvSpPr/>
          <p:nvPr/>
        </p:nvSpPr>
        <p:spPr>
          <a:xfrm>
            <a:off x="2771800" y="3933056"/>
            <a:ext cx="3240360" cy="1944216"/>
          </a:xfrm>
          <a:prstGeom prst="roundRect">
            <a:avLst>
              <a:gd name="adj" fmla="val 4759"/>
            </a:avLst>
          </a:prstGeom>
          <a:noFill/>
          <a:ln>
            <a:solidFill>
              <a:schemeClr val="accent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HGPｺﾞｼｯｸE" pitchFamily="50" charset="-128"/>
              <a:ea typeface="HGPｺﾞｼｯｸE" pitchFamily="50" charset="-128"/>
            </a:endParaRPr>
          </a:p>
        </p:txBody>
      </p:sp>
      <p:grpSp>
        <p:nvGrpSpPr>
          <p:cNvPr id="94" name="グループ化 73"/>
          <p:cNvGrpSpPr/>
          <p:nvPr/>
        </p:nvGrpSpPr>
        <p:grpSpPr>
          <a:xfrm>
            <a:off x="3038872" y="4941984"/>
            <a:ext cx="1233023" cy="428877"/>
            <a:chOff x="5220072" y="1556792"/>
            <a:chExt cx="1296144" cy="576064"/>
          </a:xfrm>
        </p:grpSpPr>
        <p:pic>
          <p:nvPicPr>
            <p:cNvPr id="95" name="Picture 8" descr="MCj04289690000[1]"/>
            <p:cNvPicPr>
              <a:picLocks noChangeAspect="1" noChangeArrowheads="1"/>
            </p:cNvPicPr>
            <p:nvPr/>
          </p:nvPicPr>
          <p:blipFill>
            <a:blip r:embed="rId2" cstate="print">
              <a:lum bright="-5000" contrast="59000"/>
            </a:blip>
            <a:srcRect/>
            <a:stretch>
              <a:fillRect/>
            </a:stretch>
          </p:blipFill>
          <p:spPr bwMode="auto">
            <a:xfrm>
              <a:off x="5292080" y="1628800"/>
              <a:ext cx="259922" cy="360040"/>
            </a:xfrm>
            <a:prstGeom prst="rect">
              <a:avLst/>
            </a:prstGeom>
            <a:noFill/>
            <a:ln w="9525">
              <a:noFill/>
              <a:miter lim="800000"/>
              <a:headEnd/>
              <a:tailEnd/>
            </a:ln>
          </p:spPr>
        </p:pic>
        <p:sp>
          <p:nvSpPr>
            <p:cNvPr id="96" name="円柱 95"/>
            <p:cNvSpPr/>
            <p:nvPr/>
          </p:nvSpPr>
          <p:spPr>
            <a:xfrm>
              <a:off x="5436096" y="1844824"/>
              <a:ext cx="144016" cy="144016"/>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100">
                <a:latin typeface="HGPｺﾞｼｯｸE" pitchFamily="50" charset="-128"/>
                <a:ea typeface="HGPｺﾞｼｯｸE" pitchFamily="50" charset="-128"/>
                <a:cs typeface="Times New Roman" pitchFamily="18" charset="0"/>
              </a:endParaRPr>
            </a:p>
          </p:txBody>
        </p:sp>
        <p:pic>
          <p:nvPicPr>
            <p:cNvPr id="97" name="Picture 8" descr="MCj04289690000[1]"/>
            <p:cNvPicPr>
              <a:picLocks noChangeAspect="1" noChangeArrowheads="1"/>
            </p:cNvPicPr>
            <p:nvPr/>
          </p:nvPicPr>
          <p:blipFill>
            <a:blip r:embed="rId2" cstate="print">
              <a:lum bright="-5000" contrast="59000"/>
            </a:blip>
            <a:srcRect/>
            <a:stretch>
              <a:fillRect/>
            </a:stretch>
          </p:blipFill>
          <p:spPr bwMode="auto">
            <a:xfrm>
              <a:off x="5580112" y="1628800"/>
              <a:ext cx="259922" cy="360040"/>
            </a:xfrm>
            <a:prstGeom prst="rect">
              <a:avLst/>
            </a:prstGeom>
            <a:noFill/>
            <a:ln w="9525">
              <a:noFill/>
              <a:miter lim="800000"/>
              <a:headEnd/>
              <a:tailEnd/>
            </a:ln>
          </p:spPr>
        </p:pic>
        <p:sp>
          <p:nvSpPr>
            <p:cNvPr id="98" name="円柱 97"/>
            <p:cNvSpPr/>
            <p:nvPr/>
          </p:nvSpPr>
          <p:spPr>
            <a:xfrm>
              <a:off x="5724128" y="1844824"/>
              <a:ext cx="144016" cy="144016"/>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100">
                <a:latin typeface="HGPｺﾞｼｯｸE" pitchFamily="50" charset="-128"/>
                <a:ea typeface="HGPｺﾞｼｯｸE" pitchFamily="50" charset="-128"/>
                <a:cs typeface="Times New Roman" pitchFamily="18" charset="0"/>
              </a:endParaRPr>
            </a:p>
          </p:txBody>
        </p:sp>
        <p:pic>
          <p:nvPicPr>
            <p:cNvPr id="99" name="Picture 8" descr="MCj04289690000[1]"/>
            <p:cNvPicPr>
              <a:picLocks noChangeAspect="1" noChangeArrowheads="1"/>
            </p:cNvPicPr>
            <p:nvPr/>
          </p:nvPicPr>
          <p:blipFill>
            <a:blip r:embed="rId2" cstate="print">
              <a:lum bright="-5000" contrast="59000"/>
            </a:blip>
            <a:srcRect/>
            <a:stretch>
              <a:fillRect/>
            </a:stretch>
          </p:blipFill>
          <p:spPr bwMode="auto">
            <a:xfrm>
              <a:off x="5868144" y="1628800"/>
              <a:ext cx="259922" cy="360040"/>
            </a:xfrm>
            <a:prstGeom prst="rect">
              <a:avLst/>
            </a:prstGeom>
            <a:noFill/>
            <a:ln w="9525">
              <a:noFill/>
              <a:miter lim="800000"/>
              <a:headEnd/>
              <a:tailEnd/>
            </a:ln>
          </p:spPr>
        </p:pic>
        <p:sp>
          <p:nvSpPr>
            <p:cNvPr id="100" name="円柱 99"/>
            <p:cNvSpPr/>
            <p:nvPr/>
          </p:nvSpPr>
          <p:spPr>
            <a:xfrm>
              <a:off x="6012160" y="1844824"/>
              <a:ext cx="144016" cy="144016"/>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100">
                <a:latin typeface="HGPｺﾞｼｯｸE" pitchFamily="50" charset="-128"/>
                <a:ea typeface="HGPｺﾞｼｯｸE" pitchFamily="50" charset="-128"/>
                <a:cs typeface="Times New Roman" pitchFamily="18" charset="0"/>
              </a:endParaRPr>
            </a:p>
          </p:txBody>
        </p:sp>
        <p:pic>
          <p:nvPicPr>
            <p:cNvPr id="101" name="Picture 8" descr="MCj04289690000[1]"/>
            <p:cNvPicPr>
              <a:picLocks noChangeAspect="1" noChangeArrowheads="1"/>
            </p:cNvPicPr>
            <p:nvPr/>
          </p:nvPicPr>
          <p:blipFill>
            <a:blip r:embed="rId2" cstate="print">
              <a:lum bright="-5000" contrast="59000"/>
            </a:blip>
            <a:srcRect/>
            <a:stretch>
              <a:fillRect/>
            </a:stretch>
          </p:blipFill>
          <p:spPr bwMode="auto">
            <a:xfrm>
              <a:off x="6156176" y="1628800"/>
              <a:ext cx="259922" cy="360040"/>
            </a:xfrm>
            <a:prstGeom prst="rect">
              <a:avLst/>
            </a:prstGeom>
            <a:noFill/>
            <a:ln w="9525">
              <a:noFill/>
              <a:miter lim="800000"/>
              <a:headEnd/>
              <a:tailEnd/>
            </a:ln>
          </p:spPr>
        </p:pic>
        <p:sp>
          <p:nvSpPr>
            <p:cNvPr id="102" name="円柱 101"/>
            <p:cNvSpPr/>
            <p:nvPr/>
          </p:nvSpPr>
          <p:spPr>
            <a:xfrm>
              <a:off x="6300192" y="1844824"/>
              <a:ext cx="144016" cy="144016"/>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100">
                <a:latin typeface="HGPｺﾞｼｯｸE" pitchFamily="50" charset="-128"/>
                <a:ea typeface="HGPｺﾞｼｯｸE" pitchFamily="50" charset="-128"/>
                <a:cs typeface="Times New Roman" pitchFamily="18" charset="0"/>
              </a:endParaRPr>
            </a:p>
          </p:txBody>
        </p:sp>
        <p:sp>
          <p:nvSpPr>
            <p:cNvPr id="103" name="正方形/長方形 102"/>
            <p:cNvSpPr/>
            <p:nvPr/>
          </p:nvSpPr>
          <p:spPr>
            <a:xfrm>
              <a:off x="5220072" y="1556792"/>
              <a:ext cx="1296144" cy="576064"/>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latin typeface="HGPｺﾞｼｯｸE" pitchFamily="50" charset="-128"/>
                <a:ea typeface="HGPｺﾞｼｯｸE" pitchFamily="50" charset="-128"/>
                <a:cs typeface="Times New Roman" pitchFamily="18" charset="0"/>
              </a:endParaRPr>
            </a:p>
          </p:txBody>
        </p:sp>
      </p:grpSp>
      <p:grpSp>
        <p:nvGrpSpPr>
          <p:cNvPr id="104" name="グループ化 74"/>
          <p:cNvGrpSpPr/>
          <p:nvPr/>
        </p:nvGrpSpPr>
        <p:grpSpPr>
          <a:xfrm>
            <a:off x="3038872" y="4328307"/>
            <a:ext cx="1233023" cy="428877"/>
            <a:chOff x="5220072" y="1556792"/>
            <a:chExt cx="1296144" cy="576064"/>
          </a:xfrm>
        </p:grpSpPr>
        <p:pic>
          <p:nvPicPr>
            <p:cNvPr id="105" name="Picture 8" descr="MCj04289690000[1]"/>
            <p:cNvPicPr>
              <a:picLocks noChangeAspect="1" noChangeArrowheads="1"/>
            </p:cNvPicPr>
            <p:nvPr/>
          </p:nvPicPr>
          <p:blipFill>
            <a:blip r:embed="rId2" cstate="print">
              <a:lum bright="-5000" contrast="59000"/>
            </a:blip>
            <a:srcRect/>
            <a:stretch>
              <a:fillRect/>
            </a:stretch>
          </p:blipFill>
          <p:spPr bwMode="auto">
            <a:xfrm>
              <a:off x="5292080" y="1628800"/>
              <a:ext cx="259922" cy="360040"/>
            </a:xfrm>
            <a:prstGeom prst="rect">
              <a:avLst/>
            </a:prstGeom>
            <a:noFill/>
            <a:ln w="9525">
              <a:noFill/>
              <a:miter lim="800000"/>
              <a:headEnd/>
              <a:tailEnd/>
            </a:ln>
          </p:spPr>
        </p:pic>
        <p:sp>
          <p:nvSpPr>
            <p:cNvPr id="106" name="円柱 105"/>
            <p:cNvSpPr/>
            <p:nvPr/>
          </p:nvSpPr>
          <p:spPr>
            <a:xfrm>
              <a:off x="5436096" y="1844824"/>
              <a:ext cx="144016" cy="144016"/>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100">
                <a:latin typeface="HGPｺﾞｼｯｸE" pitchFamily="50" charset="-128"/>
                <a:ea typeface="HGPｺﾞｼｯｸE" pitchFamily="50" charset="-128"/>
                <a:cs typeface="Times New Roman" pitchFamily="18" charset="0"/>
              </a:endParaRPr>
            </a:p>
          </p:txBody>
        </p:sp>
        <p:pic>
          <p:nvPicPr>
            <p:cNvPr id="107" name="Picture 8" descr="MCj04289690000[1]"/>
            <p:cNvPicPr>
              <a:picLocks noChangeAspect="1" noChangeArrowheads="1"/>
            </p:cNvPicPr>
            <p:nvPr/>
          </p:nvPicPr>
          <p:blipFill>
            <a:blip r:embed="rId2" cstate="print">
              <a:lum bright="-5000" contrast="59000"/>
            </a:blip>
            <a:srcRect/>
            <a:stretch>
              <a:fillRect/>
            </a:stretch>
          </p:blipFill>
          <p:spPr bwMode="auto">
            <a:xfrm>
              <a:off x="5580112" y="1628800"/>
              <a:ext cx="259922" cy="360040"/>
            </a:xfrm>
            <a:prstGeom prst="rect">
              <a:avLst/>
            </a:prstGeom>
            <a:noFill/>
            <a:ln w="9525">
              <a:noFill/>
              <a:miter lim="800000"/>
              <a:headEnd/>
              <a:tailEnd/>
            </a:ln>
          </p:spPr>
        </p:pic>
        <p:sp>
          <p:nvSpPr>
            <p:cNvPr id="108" name="円柱 107"/>
            <p:cNvSpPr/>
            <p:nvPr/>
          </p:nvSpPr>
          <p:spPr>
            <a:xfrm>
              <a:off x="5724128" y="1844824"/>
              <a:ext cx="144016" cy="144016"/>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100">
                <a:latin typeface="HGPｺﾞｼｯｸE" pitchFamily="50" charset="-128"/>
                <a:ea typeface="HGPｺﾞｼｯｸE" pitchFamily="50" charset="-128"/>
                <a:cs typeface="Times New Roman" pitchFamily="18" charset="0"/>
              </a:endParaRPr>
            </a:p>
          </p:txBody>
        </p:sp>
        <p:pic>
          <p:nvPicPr>
            <p:cNvPr id="109" name="Picture 8" descr="MCj04289690000[1]"/>
            <p:cNvPicPr>
              <a:picLocks noChangeAspect="1" noChangeArrowheads="1"/>
            </p:cNvPicPr>
            <p:nvPr/>
          </p:nvPicPr>
          <p:blipFill>
            <a:blip r:embed="rId2" cstate="print">
              <a:lum bright="-5000" contrast="59000"/>
            </a:blip>
            <a:srcRect/>
            <a:stretch>
              <a:fillRect/>
            </a:stretch>
          </p:blipFill>
          <p:spPr bwMode="auto">
            <a:xfrm>
              <a:off x="5868144" y="1628800"/>
              <a:ext cx="259922" cy="360040"/>
            </a:xfrm>
            <a:prstGeom prst="rect">
              <a:avLst/>
            </a:prstGeom>
            <a:noFill/>
            <a:ln w="9525">
              <a:noFill/>
              <a:miter lim="800000"/>
              <a:headEnd/>
              <a:tailEnd/>
            </a:ln>
          </p:spPr>
        </p:pic>
        <p:sp>
          <p:nvSpPr>
            <p:cNvPr id="110" name="円柱 109"/>
            <p:cNvSpPr/>
            <p:nvPr/>
          </p:nvSpPr>
          <p:spPr>
            <a:xfrm>
              <a:off x="6012160" y="1844824"/>
              <a:ext cx="144016" cy="144016"/>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100">
                <a:latin typeface="HGPｺﾞｼｯｸE" pitchFamily="50" charset="-128"/>
                <a:ea typeface="HGPｺﾞｼｯｸE" pitchFamily="50" charset="-128"/>
                <a:cs typeface="Times New Roman" pitchFamily="18" charset="0"/>
              </a:endParaRPr>
            </a:p>
          </p:txBody>
        </p:sp>
        <p:pic>
          <p:nvPicPr>
            <p:cNvPr id="111" name="Picture 8" descr="MCj04289690000[1]"/>
            <p:cNvPicPr>
              <a:picLocks noChangeAspect="1" noChangeArrowheads="1"/>
            </p:cNvPicPr>
            <p:nvPr/>
          </p:nvPicPr>
          <p:blipFill>
            <a:blip r:embed="rId2" cstate="print">
              <a:lum bright="-5000" contrast="59000"/>
            </a:blip>
            <a:srcRect/>
            <a:stretch>
              <a:fillRect/>
            </a:stretch>
          </p:blipFill>
          <p:spPr bwMode="auto">
            <a:xfrm>
              <a:off x="6156176" y="1628800"/>
              <a:ext cx="259922" cy="360040"/>
            </a:xfrm>
            <a:prstGeom prst="rect">
              <a:avLst/>
            </a:prstGeom>
            <a:noFill/>
            <a:ln w="9525">
              <a:noFill/>
              <a:miter lim="800000"/>
              <a:headEnd/>
              <a:tailEnd/>
            </a:ln>
          </p:spPr>
        </p:pic>
        <p:sp>
          <p:nvSpPr>
            <p:cNvPr id="112" name="円柱 111"/>
            <p:cNvSpPr/>
            <p:nvPr/>
          </p:nvSpPr>
          <p:spPr>
            <a:xfrm>
              <a:off x="6300192" y="1844824"/>
              <a:ext cx="144016" cy="144016"/>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100">
                <a:latin typeface="HGPｺﾞｼｯｸE" pitchFamily="50" charset="-128"/>
                <a:ea typeface="HGPｺﾞｼｯｸE" pitchFamily="50" charset="-128"/>
                <a:cs typeface="Times New Roman" pitchFamily="18" charset="0"/>
              </a:endParaRPr>
            </a:p>
          </p:txBody>
        </p:sp>
        <p:sp>
          <p:nvSpPr>
            <p:cNvPr id="113" name="正方形/長方形 112"/>
            <p:cNvSpPr/>
            <p:nvPr/>
          </p:nvSpPr>
          <p:spPr>
            <a:xfrm>
              <a:off x="5220072" y="1556792"/>
              <a:ext cx="1296144" cy="576064"/>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latin typeface="HGPｺﾞｼｯｸE" pitchFamily="50" charset="-128"/>
                <a:ea typeface="HGPｺﾞｼｯｸE" pitchFamily="50" charset="-128"/>
                <a:cs typeface="Times New Roman" pitchFamily="18" charset="0"/>
              </a:endParaRPr>
            </a:p>
          </p:txBody>
        </p:sp>
      </p:grpSp>
      <p:cxnSp>
        <p:nvCxnSpPr>
          <p:cNvPr id="114" name="直線矢印コネクタ 113"/>
          <p:cNvCxnSpPr/>
          <p:nvPr/>
        </p:nvCxnSpPr>
        <p:spPr>
          <a:xfrm flipH="1">
            <a:off x="4271895" y="4542746"/>
            <a:ext cx="750536" cy="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15" name="直線矢印コネクタ 114"/>
          <p:cNvCxnSpPr/>
          <p:nvPr/>
        </p:nvCxnSpPr>
        <p:spPr>
          <a:xfrm>
            <a:off x="4283968" y="5085184"/>
            <a:ext cx="216024" cy="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grpSp>
        <p:nvGrpSpPr>
          <p:cNvPr id="116" name="グループ化 115"/>
          <p:cNvGrpSpPr/>
          <p:nvPr/>
        </p:nvGrpSpPr>
        <p:grpSpPr>
          <a:xfrm>
            <a:off x="4499992" y="4338478"/>
            <a:ext cx="1296130" cy="1250762"/>
            <a:chOff x="5115399" y="2564904"/>
            <a:chExt cx="2037168" cy="1965862"/>
          </a:xfrm>
        </p:grpSpPr>
        <p:sp>
          <p:nvSpPr>
            <p:cNvPr id="117" name="正方形/長方形 116"/>
            <p:cNvSpPr/>
            <p:nvPr/>
          </p:nvSpPr>
          <p:spPr>
            <a:xfrm>
              <a:off x="5115399" y="2564904"/>
              <a:ext cx="2037168" cy="1554680"/>
            </a:xfrm>
            <a:prstGeom prst="rect">
              <a:avLst/>
            </a:prstGeom>
            <a:solidFill>
              <a:schemeClr val="bg1"/>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900">
                <a:latin typeface="HGPｺﾞｼｯｸE" pitchFamily="50" charset="-128"/>
                <a:ea typeface="HGPｺﾞｼｯｸE" pitchFamily="50" charset="-128"/>
                <a:cs typeface="Times New Roman" pitchFamily="18" charset="0"/>
              </a:endParaRPr>
            </a:p>
          </p:txBody>
        </p:sp>
        <p:pic>
          <p:nvPicPr>
            <p:cNvPr id="118" name="Picture 8" descr="MCj04289690000[1]"/>
            <p:cNvPicPr>
              <a:picLocks noChangeAspect="1" noChangeArrowheads="1"/>
            </p:cNvPicPr>
            <p:nvPr/>
          </p:nvPicPr>
          <p:blipFill>
            <a:blip r:embed="rId2" cstate="print"/>
            <a:srcRect/>
            <a:stretch>
              <a:fillRect/>
            </a:stretch>
          </p:blipFill>
          <p:spPr bwMode="auto">
            <a:xfrm>
              <a:off x="5252928" y="2706062"/>
              <a:ext cx="285106" cy="395980"/>
            </a:xfrm>
            <a:prstGeom prst="rect">
              <a:avLst/>
            </a:prstGeom>
            <a:noFill/>
            <a:ln w="9525">
              <a:noFill/>
              <a:miter lim="800000"/>
              <a:headEnd/>
              <a:tailEnd/>
            </a:ln>
          </p:spPr>
        </p:pic>
        <p:sp>
          <p:nvSpPr>
            <p:cNvPr id="119" name="円柱 118"/>
            <p:cNvSpPr/>
            <p:nvPr/>
          </p:nvSpPr>
          <p:spPr>
            <a:xfrm>
              <a:off x="5413757" y="2974110"/>
              <a:ext cx="107219" cy="134024"/>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800">
                <a:latin typeface="HGPｺﾞｼｯｸE" pitchFamily="50" charset="-128"/>
                <a:ea typeface="HGPｺﾞｼｯｸE" pitchFamily="50" charset="-128"/>
                <a:cs typeface="Times New Roman" pitchFamily="18" charset="0"/>
              </a:endParaRPr>
            </a:p>
          </p:txBody>
        </p:sp>
        <p:pic>
          <p:nvPicPr>
            <p:cNvPr id="120" name="Picture 8" descr="MCj04289690000[1]"/>
            <p:cNvPicPr>
              <a:picLocks noChangeAspect="1" noChangeArrowheads="1"/>
            </p:cNvPicPr>
            <p:nvPr/>
          </p:nvPicPr>
          <p:blipFill>
            <a:blip r:embed="rId2" cstate="print"/>
            <a:srcRect/>
            <a:stretch>
              <a:fillRect/>
            </a:stretch>
          </p:blipFill>
          <p:spPr bwMode="auto">
            <a:xfrm>
              <a:off x="5450309" y="2840086"/>
              <a:ext cx="285106" cy="395980"/>
            </a:xfrm>
            <a:prstGeom prst="rect">
              <a:avLst/>
            </a:prstGeom>
            <a:noFill/>
            <a:ln w="9525">
              <a:noFill/>
              <a:miter lim="800000"/>
              <a:headEnd/>
              <a:tailEnd/>
            </a:ln>
          </p:spPr>
        </p:pic>
        <p:sp>
          <p:nvSpPr>
            <p:cNvPr id="121" name="円柱 120"/>
            <p:cNvSpPr/>
            <p:nvPr/>
          </p:nvSpPr>
          <p:spPr>
            <a:xfrm>
              <a:off x="5611138" y="3108134"/>
              <a:ext cx="107219" cy="134024"/>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800">
                <a:latin typeface="HGPｺﾞｼｯｸE" pitchFamily="50" charset="-128"/>
                <a:ea typeface="HGPｺﾞｼｯｸE" pitchFamily="50" charset="-128"/>
                <a:cs typeface="Times New Roman" pitchFamily="18" charset="0"/>
              </a:endParaRPr>
            </a:p>
          </p:txBody>
        </p:sp>
        <p:pic>
          <p:nvPicPr>
            <p:cNvPr id="122" name="Picture 8" descr="MCj04289690000[1]"/>
            <p:cNvPicPr>
              <a:picLocks noChangeAspect="1" noChangeArrowheads="1"/>
            </p:cNvPicPr>
            <p:nvPr/>
          </p:nvPicPr>
          <p:blipFill>
            <a:blip r:embed="rId2" cstate="print"/>
            <a:srcRect/>
            <a:stretch>
              <a:fillRect/>
            </a:stretch>
          </p:blipFill>
          <p:spPr bwMode="auto">
            <a:xfrm>
              <a:off x="5681806" y="2759672"/>
              <a:ext cx="285106" cy="395980"/>
            </a:xfrm>
            <a:prstGeom prst="rect">
              <a:avLst/>
            </a:prstGeom>
            <a:noFill/>
            <a:ln w="9525">
              <a:noFill/>
              <a:miter lim="800000"/>
              <a:headEnd/>
              <a:tailEnd/>
            </a:ln>
          </p:spPr>
        </p:pic>
        <p:sp>
          <p:nvSpPr>
            <p:cNvPr id="123" name="円柱 122"/>
            <p:cNvSpPr/>
            <p:nvPr/>
          </p:nvSpPr>
          <p:spPr>
            <a:xfrm>
              <a:off x="5842635" y="3027720"/>
              <a:ext cx="107219" cy="134024"/>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800">
                <a:latin typeface="HGPｺﾞｼｯｸE" pitchFamily="50" charset="-128"/>
                <a:ea typeface="HGPｺﾞｼｯｸE" pitchFamily="50" charset="-128"/>
                <a:cs typeface="Times New Roman" pitchFamily="18" charset="0"/>
              </a:endParaRPr>
            </a:p>
          </p:txBody>
        </p:sp>
        <p:pic>
          <p:nvPicPr>
            <p:cNvPr id="124" name="Picture 8" descr="MCj04289690000[1]"/>
            <p:cNvPicPr>
              <a:picLocks noChangeAspect="1" noChangeArrowheads="1"/>
            </p:cNvPicPr>
            <p:nvPr/>
          </p:nvPicPr>
          <p:blipFill>
            <a:blip r:embed="rId2" cstate="print"/>
            <a:srcRect/>
            <a:stretch>
              <a:fillRect/>
            </a:stretch>
          </p:blipFill>
          <p:spPr bwMode="auto">
            <a:xfrm>
              <a:off x="5366389" y="3476268"/>
              <a:ext cx="285106" cy="395980"/>
            </a:xfrm>
            <a:prstGeom prst="rect">
              <a:avLst/>
            </a:prstGeom>
            <a:noFill/>
            <a:ln w="9525">
              <a:noFill/>
              <a:miter lim="800000"/>
              <a:headEnd/>
              <a:tailEnd/>
            </a:ln>
          </p:spPr>
        </p:pic>
        <p:sp>
          <p:nvSpPr>
            <p:cNvPr id="125" name="円柱 124"/>
            <p:cNvSpPr/>
            <p:nvPr/>
          </p:nvSpPr>
          <p:spPr>
            <a:xfrm>
              <a:off x="5527218" y="3744317"/>
              <a:ext cx="107219" cy="134024"/>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800">
                <a:latin typeface="HGPｺﾞｼｯｸE" pitchFamily="50" charset="-128"/>
                <a:ea typeface="HGPｺﾞｼｯｸE" pitchFamily="50" charset="-128"/>
                <a:cs typeface="Times New Roman" pitchFamily="18" charset="0"/>
              </a:endParaRPr>
            </a:p>
          </p:txBody>
        </p:sp>
        <p:pic>
          <p:nvPicPr>
            <p:cNvPr id="126" name="Picture 8" descr="MCj04289690000[1]"/>
            <p:cNvPicPr>
              <a:picLocks noChangeAspect="1" noChangeArrowheads="1"/>
            </p:cNvPicPr>
            <p:nvPr/>
          </p:nvPicPr>
          <p:blipFill>
            <a:blip r:embed="rId2" cstate="print"/>
            <a:srcRect/>
            <a:stretch>
              <a:fillRect/>
            </a:stretch>
          </p:blipFill>
          <p:spPr bwMode="auto">
            <a:xfrm>
              <a:off x="5563770" y="3610293"/>
              <a:ext cx="285106" cy="395980"/>
            </a:xfrm>
            <a:prstGeom prst="rect">
              <a:avLst/>
            </a:prstGeom>
            <a:noFill/>
            <a:ln w="9525">
              <a:noFill/>
              <a:miter lim="800000"/>
              <a:headEnd/>
              <a:tailEnd/>
            </a:ln>
          </p:spPr>
        </p:pic>
        <p:sp>
          <p:nvSpPr>
            <p:cNvPr id="127" name="円柱 126"/>
            <p:cNvSpPr/>
            <p:nvPr/>
          </p:nvSpPr>
          <p:spPr>
            <a:xfrm>
              <a:off x="5724599" y="3878341"/>
              <a:ext cx="107219" cy="134024"/>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800">
                <a:latin typeface="HGPｺﾞｼｯｸE" pitchFamily="50" charset="-128"/>
                <a:ea typeface="HGPｺﾞｼｯｸE" pitchFamily="50" charset="-128"/>
                <a:cs typeface="Times New Roman" pitchFamily="18" charset="0"/>
              </a:endParaRPr>
            </a:p>
          </p:txBody>
        </p:sp>
        <p:pic>
          <p:nvPicPr>
            <p:cNvPr id="128" name="Picture 8" descr="MCj04289690000[1]"/>
            <p:cNvPicPr>
              <a:picLocks noChangeAspect="1" noChangeArrowheads="1"/>
            </p:cNvPicPr>
            <p:nvPr/>
          </p:nvPicPr>
          <p:blipFill>
            <a:blip r:embed="rId2" cstate="print"/>
            <a:srcRect/>
            <a:stretch>
              <a:fillRect/>
            </a:stretch>
          </p:blipFill>
          <p:spPr bwMode="auto">
            <a:xfrm>
              <a:off x="5795267" y="3529878"/>
              <a:ext cx="285106" cy="395980"/>
            </a:xfrm>
            <a:prstGeom prst="rect">
              <a:avLst/>
            </a:prstGeom>
            <a:noFill/>
            <a:ln w="9525">
              <a:noFill/>
              <a:miter lim="800000"/>
              <a:headEnd/>
              <a:tailEnd/>
            </a:ln>
          </p:spPr>
        </p:pic>
        <p:sp>
          <p:nvSpPr>
            <p:cNvPr id="129" name="円柱 128"/>
            <p:cNvSpPr/>
            <p:nvPr/>
          </p:nvSpPr>
          <p:spPr>
            <a:xfrm>
              <a:off x="5956096" y="3797926"/>
              <a:ext cx="107219" cy="134024"/>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800">
                <a:latin typeface="HGPｺﾞｼｯｸE" pitchFamily="50" charset="-128"/>
                <a:ea typeface="HGPｺﾞｼｯｸE" pitchFamily="50" charset="-128"/>
                <a:cs typeface="Times New Roman" pitchFamily="18" charset="0"/>
              </a:endParaRPr>
            </a:p>
          </p:txBody>
        </p:sp>
        <p:pic>
          <p:nvPicPr>
            <p:cNvPr id="130" name="Picture 8" descr="MCj04289690000[1]"/>
            <p:cNvPicPr>
              <a:picLocks noChangeAspect="1" noChangeArrowheads="1"/>
            </p:cNvPicPr>
            <p:nvPr/>
          </p:nvPicPr>
          <p:blipFill>
            <a:blip r:embed="rId2" cstate="print"/>
            <a:srcRect/>
            <a:stretch>
              <a:fillRect/>
            </a:stretch>
          </p:blipFill>
          <p:spPr bwMode="auto">
            <a:xfrm>
              <a:off x="6118378" y="3422659"/>
              <a:ext cx="285106" cy="395980"/>
            </a:xfrm>
            <a:prstGeom prst="rect">
              <a:avLst/>
            </a:prstGeom>
            <a:noFill/>
            <a:ln w="9525">
              <a:noFill/>
              <a:miter lim="800000"/>
              <a:headEnd/>
              <a:tailEnd/>
            </a:ln>
          </p:spPr>
        </p:pic>
        <p:sp>
          <p:nvSpPr>
            <p:cNvPr id="131" name="円柱 130"/>
            <p:cNvSpPr/>
            <p:nvPr/>
          </p:nvSpPr>
          <p:spPr>
            <a:xfrm>
              <a:off x="6279207" y="3690707"/>
              <a:ext cx="107219" cy="134024"/>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800">
                <a:latin typeface="HGPｺﾞｼｯｸE" pitchFamily="50" charset="-128"/>
                <a:ea typeface="HGPｺﾞｼｯｸE" pitchFamily="50" charset="-128"/>
                <a:cs typeface="Times New Roman" pitchFamily="18" charset="0"/>
              </a:endParaRPr>
            </a:p>
          </p:txBody>
        </p:sp>
        <p:pic>
          <p:nvPicPr>
            <p:cNvPr id="132" name="Picture 8" descr="MCj04289690000[1]"/>
            <p:cNvPicPr>
              <a:picLocks noChangeAspect="1" noChangeArrowheads="1"/>
            </p:cNvPicPr>
            <p:nvPr/>
          </p:nvPicPr>
          <p:blipFill>
            <a:blip r:embed="rId2" cstate="print"/>
            <a:srcRect/>
            <a:stretch>
              <a:fillRect/>
            </a:stretch>
          </p:blipFill>
          <p:spPr bwMode="auto">
            <a:xfrm>
              <a:off x="6315759" y="3556683"/>
              <a:ext cx="285106" cy="395980"/>
            </a:xfrm>
            <a:prstGeom prst="rect">
              <a:avLst/>
            </a:prstGeom>
            <a:noFill/>
            <a:ln w="9525">
              <a:noFill/>
              <a:miter lim="800000"/>
              <a:headEnd/>
              <a:tailEnd/>
            </a:ln>
          </p:spPr>
        </p:pic>
        <p:sp>
          <p:nvSpPr>
            <p:cNvPr id="133" name="円柱 132"/>
            <p:cNvSpPr/>
            <p:nvPr/>
          </p:nvSpPr>
          <p:spPr>
            <a:xfrm>
              <a:off x="6476588" y="3824731"/>
              <a:ext cx="107219" cy="134024"/>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800">
                <a:latin typeface="HGPｺﾞｼｯｸE" pitchFamily="50" charset="-128"/>
                <a:ea typeface="HGPｺﾞｼｯｸE" pitchFamily="50" charset="-128"/>
                <a:cs typeface="Times New Roman" pitchFamily="18" charset="0"/>
              </a:endParaRPr>
            </a:p>
          </p:txBody>
        </p:sp>
        <p:pic>
          <p:nvPicPr>
            <p:cNvPr id="134" name="Picture 8" descr="MCj04289690000[1]"/>
            <p:cNvPicPr>
              <a:picLocks noChangeAspect="1" noChangeArrowheads="1"/>
            </p:cNvPicPr>
            <p:nvPr/>
          </p:nvPicPr>
          <p:blipFill>
            <a:blip r:embed="rId2" cstate="print"/>
            <a:srcRect/>
            <a:stretch>
              <a:fillRect/>
            </a:stretch>
          </p:blipFill>
          <p:spPr bwMode="auto">
            <a:xfrm>
              <a:off x="6547256" y="3476268"/>
              <a:ext cx="285106" cy="395980"/>
            </a:xfrm>
            <a:prstGeom prst="rect">
              <a:avLst/>
            </a:prstGeom>
            <a:noFill/>
            <a:ln w="9525">
              <a:noFill/>
              <a:miter lim="800000"/>
              <a:headEnd/>
              <a:tailEnd/>
            </a:ln>
          </p:spPr>
        </p:pic>
        <p:sp>
          <p:nvSpPr>
            <p:cNvPr id="135" name="円柱 134"/>
            <p:cNvSpPr/>
            <p:nvPr/>
          </p:nvSpPr>
          <p:spPr>
            <a:xfrm>
              <a:off x="6708085" y="3744317"/>
              <a:ext cx="107219" cy="134024"/>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800">
                <a:latin typeface="HGPｺﾞｼｯｸE" pitchFamily="50" charset="-128"/>
                <a:ea typeface="HGPｺﾞｼｯｸE" pitchFamily="50" charset="-128"/>
                <a:cs typeface="Times New Roman" pitchFamily="18" charset="0"/>
              </a:endParaRPr>
            </a:p>
          </p:txBody>
        </p:sp>
        <p:pic>
          <p:nvPicPr>
            <p:cNvPr id="136" name="Picture 8" descr="MCj04289690000[1]"/>
            <p:cNvPicPr>
              <a:picLocks noChangeAspect="1" noChangeArrowheads="1"/>
            </p:cNvPicPr>
            <p:nvPr/>
          </p:nvPicPr>
          <p:blipFill>
            <a:blip r:embed="rId2" cstate="print"/>
            <a:srcRect/>
            <a:stretch>
              <a:fillRect/>
            </a:stretch>
          </p:blipFill>
          <p:spPr bwMode="auto">
            <a:xfrm>
              <a:off x="6171988" y="2725733"/>
              <a:ext cx="285106" cy="395980"/>
            </a:xfrm>
            <a:prstGeom prst="rect">
              <a:avLst/>
            </a:prstGeom>
            <a:noFill/>
            <a:ln w="9525">
              <a:noFill/>
              <a:miter lim="800000"/>
              <a:headEnd/>
              <a:tailEnd/>
            </a:ln>
          </p:spPr>
        </p:pic>
        <p:sp>
          <p:nvSpPr>
            <p:cNvPr id="137" name="円柱 136"/>
            <p:cNvSpPr/>
            <p:nvPr/>
          </p:nvSpPr>
          <p:spPr>
            <a:xfrm>
              <a:off x="6332817" y="2993781"/>
              <a:ext cx="107219" cy="134024"/>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800">
                <a:latin typeface="HGPｺﾞｼｯｸE" pitchFamily="50" charset="-128"/>
                <a:ea typeface="HGPｺﾞｼｯｸE" pitchFamily="50" charset="-128"/>
                <a:cs typeface="Times New Roman" pitchFamily="18" charset="0"/>
              </a:endParaRPr>
            </a:p>
          </p:txBody>
        </p:sp>
        <p:pic>
          <p:nvPicPr>
            <p:cNvPr id="138" name="Picture 8" descr="MCj04289690000[1]"/>
            <p:cNvPicPr>
              <a:picLocks noChangeAspect="1" noChangeArrowheads="1"/>
            </p:cNvPicPr>
            <p:nvPr/>
          </p:nvPicPr>
          <p:blipFill>
            <a:blip r:embed="rId2" cstate="print"/>
            <a:srcRect/>
            <a:stretch>
              <a:fillRect/>
            </a:stretch>
          </p:blipFill>
          <p:spPr bwMode="auto">
            <a:xfrm>
              <a:off x="6369369" y="2859757"/>
              <a:ext cx="285106" cy="395980"/>
            </a:xfrm>
            <a:prstGeom prst="rect">
              <a:avLst/>
            </a:prstGeom>
            <a:noFill/>
            <a:ln w="9525">
              <a:noFill/>
              <a:miter lim="800000"/>
              <a:headEnd/>
              <a:tailEnd/>
            </a:ln>
          </p:spPr>
        </p:pic>
        <p:sp>
          <p:nvSpPr>
            <p:cNvPr id="139" name="円柱 138"/>
            <p:cNvSpPr/>
            <p:nvPr/>
          </p:nvSpPr>
          <p:spPr>
            <a:xfrm>
              <a:off x="6530198" y="3127806"/>
              <a:ext cx="107219" cy="134024"/>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800">
                <a:latin typeface="HGPｺﾞｼｯｸE" pitchFamily="50" charset="-128"/>
                <a:ea typeface="HGPｺﾞｼｯｸE" pitchFamily="50" charset="-128"/>
                <a:cs typeface="Times New Roman" pitchFamily="18" charset="0"/>
              </a:endParaRPr>
            </a:p>
          </p:txBody>
        </p:sp>
        <p:pic>
          <p:nvPicPr>
            <p:cNvPr id="140" name="Picture 8" descr="MCj04289690000[1]"/>
            <p:cNvPicPr>
              <a:picLocks noChangeAspect="1" noChangeArrowheads="1"/>
            </p:cNvPicPr>
            <p:nvPr/>
          </p:nvPicPr>
          <p:blipFill>
            <a:blip r:embed="rId2" cstate="print"/>
            <a:srcRect/>
            <a:stretch>
              <a:fillRect/>
            </a:stretch>
          </p:blipFill>
          <p:spPr bwMode="auto">
            <a:xfrm>
              <a:off x="6600865" y="2779343"/>
              <a:ext cx="285106" cy="395980"/>
            </a:xfrm>
            <a:prstGeom prst="rect">
              <a:avLst/>
            </a:prstGeom>
            <a:noFill/>
            <a:ln w="9525">
              <a:noFill/>
              <a:miter lim="800000"/>
              <a:headEnd/>
              <a:tailEnd/>
            </a:ln>
          </p:spPr>
        </p:pic>
        <p:sp>
          <p:nvSpPr>
            <p:cNvPr id="141" name="円柱 140"/>
            <p:cNvSpPr/>
            <p:nvPr/>
          </p:nvSpPr>
          <p:spPr>
            <a:xfrm>
              <a:off x="6761695" y="3047391"/>
              <a:ext cx="107219" cy="134024"/>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800">
                <a:latin typeface="HGPｺﾞｼｯｸE" pitchFamily="50" charset="-128"/>
                <a:ea typeface="HGPｺﾞｼｯｸE" pitchFamily="50" charset="-128"/>
                <a:cs typeface="Times New Roman" pitchFamily="18" charset="0"/>
              </a:endParaRPr>
            </a:p>
          </p:txBody>
        </p:sp>
        <p:sp>
          <p:nvSpPr>
            <p:cNvPr id="142" name="テキスト ボックス 141"/>
            <p:cNvSpPr txBox="1"/>
            <p:nvPr/>
          </p:nvSpPr>
          <p:spPr>
            <a:xfrm>
              <a:off x="5116147" y="4119585"/>
              <a:ext cx="1978303" cy="411181"/>
            </a:xfrm>
            <a:prstGeom prst="rect">
              <a:avLst/>
            </a:prstGeom>
            <a:noFill/>
          </p:spPr>
          <p:txBody>
            <a:bodyPr wrap="none" rtlCol="0">
              <a:spAutoFit/>
            </a:bodyPr>
            <a:lstStyle/>
            <a:p>
              <a:r>
                <a:rPr kumimoji="1" lang="ja-JP" altLang="en-US" sz="1100" dirty="0" smtClean="0">
                  <a:solidFill>
                    <a:schemeClr val="accent1">
                      <a:lumMod val="75000"/>
                    </a:schemeClr>
                  </a:solidFill>
                  <a:latin typeface="HGPｺﾞｼｯｸE" pitchFamily="50" charset="-128"/>
                  <a:ea typeface="HGPｺﾞｼｯｸE" pitchFamily="50" charset="-128"/>
                </a:rPr>
                <a:t>物理マシンプール</a:t>
              </a:r>
              <a:endParaRPr kumimoji="1" lang="ja-JP" altLang="en-US" sz="1100" dirty="0">
                <a:solidFill>
                  <a:schemeClr val="accent1">
                    <a:lumMod val="75000"/>
                  </a:schemeClr>
                </a:solidFill>
                <a:latin typeface="HGPｺﾞｼｯｸE" pitchFamily="50" charset="-128"/>
                <a:ea typeface="HGPｺﾞｼｯｸE" pitchFamily="50" charset="-128"/>
              </a:endParaRPr>
            </a:p>
          </p:txBody>
        </p:sp>
      </p:grpSp>
      <p:sp>
        <p:nvSpPr>
          <p:cNvPr id="86" name="円/楕円 85"/>
          <p:cNvSpPr/>
          <p:nvPr/>
        </p:nvSpPr>
        <p:spPr>
          <a:xfrm>
            <a:off x="2123728" y="1844824"/>
            <a:ext cx="504056" cy="396044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GPｺﾞｼｯｸE" pitchFamily="50" charset="-128"/>
              <a:ea typeface="HGPｺﾞｼｯｸE" pitchFamily="50" charset="-128"/>
            </a:endParaRPr>
          </a:p>
        </p:txBody>
      </p:sp>
      <p:pic>
        <p:nvPicPr>
          <p:cNvPr id="85" name="Picture 42" descr="H:\home\nobukazu\My Dropbox\dat\201103\GRC-H23-plan\SINET4.png"/>
          <p:cNvPicPr>
            <a:picLocks noChangeAspect="1" noChangeArrowheads="1"/>
          </p:cNvPicPr>
          <p:nvPr/>
        </p:nvPicPr>
        <p:blipFill>
          <a:blip r:embed="rId3" cstate="print"/>
          <a:srcRect/>
          <a:stretch>
            <a:fillRect/>
          </a:stretch>
        </p:blipFill>
        <p:spPr bwMode="auto">
          <a:xfrm rot="16200000">
            <a:off x="1833610" y="3575103"/>
            <a:ext cx="1031259" cy="451022"/>
          </a:xfrm>
          <a:prstGeom prst="rect">
            <a:avLst/>
          </a:prstGeom>
          <a:noFill/>
          <a:ln w="9525">
            <a:noFill/>
            <a:miter lim="800000"/>
            <a:headEnd/>
            <a:tailEnd/>
          </a:ln>
        </p:spPr>
      </p:pic>
      <p:sp>
        <p:nvSpPr>
          <p:cNvPr id="146" name="テキスト ボックス 145"/>
          <p:cNvSpPr txBox="1"/>
          <p:nvPr/>
        </p:nvSpPr>
        <p:spPr>
          <a:xfrm>
            <a:off x="2843808" y="3212976"/>
            <a:ext cx="1728192" cy="415498"/>
          </a:xfrm>
          <a:prstGeom prst="rect">
            <a:avLst/>
          </a:prstGeom>
          <a:noFill/>
        </p:spPr>
        <p:txBody>
          <a:bodyPr wrap="square" rtlCol="0">
            <a:spAutoFit/>
          </a:bodyPr>
          <a:lstStyle/>
          <a:p>
            <a:pPr algn="ctr"/>
            <a:r>
              <a:rPr lang="ja-JP" altLang="en-US" sz="1050" dirty="0" smtClean="0">
                <a:solidFill>
                  <a:schemeClr val="accent1">
                    <a:lumMod val="75000"/>
                  </a:schemeClr>
                </a:solidFill>
                <a:latin typeface="HGPｺﾞｼｯｸE" pitchFamily="50" charset="-128"/>
                <a:ea typeface="HGPｺﾞｼｯｸE" pitchFamily="50" charset="-128"/>
              </a:rPr>
              <a:t>インタークラウド基盤内クラスタ</a:t>
            </a:r>
            <a:r>
              <a:rPr lang="en-US" altLang="ja-JP" sz="1050" dirty="0" smtClean="0">
                <a:solidFill>
                  <a:schemeClr val="accent1">
                    <a:lumMod val="75000"/>
                  </a:schemeClr>
                </a:solidFill>
                <a:latin typeface="HGPｺﾞｼｯｸE" pitchFamily="50" charset="-128"/>
                <a:ea typeface="HGPｺﾞｼｯｸE" pitchFamily="50" charset="-128"/>
              </a:rPr>
              <a:t>-B</a:t>
            </a:r>
            <a:endParaRPr kumimoji="1" lang="ja-JP" altLang="en-US" sz="1050" dirty="0">
              <a:solidFill>
                <a:schemeClr val="accent1">
                  <a:lumMod val="75000"/>
                </a:schemeClr>
              </a:solidFill>
              <a:latin typeface="HGPｺﾞｼｯｸE" pitchFamily="50" charset="-128"/>
              <a:ea typeface="HGPｺﾞｼｯｸE" pitchFamily="50" charset="-128"/>
            </a:endParaRPr>
          </a:p>
        </p:txBody>
      </p:sp>
      <p:sp>
        <p:nvSpPr>
          <p:cNvPr id="147" name="角丸四角形 146"/>
          <p:cNvSpPr/>
          <p:nvPr/>
        </p:nvSpPr>
        <p:spPr>
          <a:xfrm>
            <a:off x="251520" y="2780928"/>
            <a:ext cx="1728192" cy="864096"/>
          </a:xfrm>
          <a:prstGeom prst="roundRect">
            <a:avLst>
              <a:gd name="adj" fmla="val 4139"/>
            </a:avLst>
          </a:prstGeom>
          <a:noFill/>
          <a:ln>
            <a:solidFill>
              <a:schemeClr val="accent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HGPｺﾞｼｯｸE" pitchFamily="50" charset="-128"/>
              <a:ea typeface="HGPｺﾞｼｯｸE" pitchFamily="50" charset="-128"/>
            </a:endParaRPr>
          </a:p>
        </p:txBody>
      </p:sp>
      <p:grpSp>
        <p:nvGrpSpPr>
          <p:cNvPr id="148" name="グループ化 147"/>
          <p:cNvGrpSpPr/>
          <p:nvPr/>
        </p:nvGrpSpPr>
        <p:grpSpPr>
          <a:xfrm>
            <a:off x="611560" y="2924944"/>
            <a:ext cx="936104" cy="698989"/>
            <a:chOff x="611560" y="2492896"/>
            <a:chExt cx="1584176" cy="1182903"/>
          </a:xfrm>
        </p:grpSpPr>
        <p:pic>
          <p:nvPicPr>
            <p:cNvPr id="149" name="Picture 8" descr="MCj04289690000[1]"/>
            <p:cNvPicPr>
              <a:picLocks noChangeAspect="1" noChangeArrowheads="1"/>
            </p:cNvPicPr>
            <p:nvPr/>
          </p:nvPicPr>
          <p:blipFill>
            <a:blip r:embed="rId2" cstate="print"/>
            <a:srcRect/>
            <a:stretch>
              <a:fillRect/>
            </a:stretch>
          </p:blipFill>
          <p:spPr bwMode="auto">
            <a:xfrm>
              <a:off x="827584" y="2636912"/>
              <a:ext cx="382952" cy="531877"/>
            </a:xfrm>
            <a:prstGeom prst="rect">
              <a:avLst/>
            </a:prstGeom>
            <a:noFill/>
            <a:ln w="9525">
              <a:noFill/>
              <a:miter lim="800000"/>
              <a:headEnd/>
              <a:tailEnd/>
            </a:ln>
          </p:spPr>
        </p:pic>
        <p:sp>
          <p:nvSpPr>
            <p:cNvPr id="150" name="円柱 149"/>
            <p:cNvSpPr/>
            <p:nvPr/>
          </p:nvSpPr>
          <p:spPr>
            <a:xfrm>
              <a:off x="1043608" y="2996952"/>
              <a:ext cx="144016" cy="180020"/>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800">
                <a:latin typeface="HGPｺﾞｼｯｸE" pitchFamily="50" charset="-128"/>
                <a:ea typeface="HGPｺﾞｼｯｸE" pitchFamily="50" charset="-128"/>
                <a:cs typeface="Times New Roman" pitchFamily="18" charset="0"/>
              </a:endParaRPr>
            </a:p>
          </p:txBody>
        </p:sp>
        <p:pic>
          <p:nvPicPr>
            <p:cNvPr id="151" name="Picture 8" descr="MCj04289690000[1]"/>
            <p:cNvPicPr>
              <a:picLocks noChangeAspect="1" noChangeArrowheads="1"/>
            </p:cNvPicPr>
            <p:nvPr/>
          </p:nvPicPr>
          <p:blipFill>
            <a:blip r:embed="rId2" cstate="print"/>
            <a:srcRect/>
            <a:stretch>
              <a:fillRect/>
            </a:stretch>
          </p:blipFill>
          <p:spPr bwMode="auto">
            <a:xfrm>
              <a:off x="1475656" y="2636912"/>
              <a:ext cx="382952" cy="531877"/>
            </a:xfrm>
            <a:prstGeom prst="rect">
              <a:avLst/>
            </a:prstGeom>
            <a:noFill/>
            <a:ln w="9525">
              <a:noFill/>
              <a:miter lim="800000"/>
              <a:headEnd/>
              <a:tailEnd/>
            </a:ln>
          </p:spPr>
        </p:pic>
        <p:sp>
          <p:nvSpPr>
            <p:cNvPr id="152" name="円柱 151"/>
            <p:cNvSpPr/>
            <p:nvPr/>
          </p:nvSpPr>
          <p:spPr>
            <a:xfrm>
              <a:off x="1691680" y="2996952"/>
              <a:ext cx="144016" cy="180020"/>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800">
                <a:latin typeface="HGPｺﾞｼｯｸE" pitchFamily="50" charset="-128"/>
                <a:ea typeface="HGPｺﾞｼｯｸE" pitchFamily="50" charset="-128"/>
                <a:cs typeface="Times New Roman" pitchFamily="18" charset="0"/>
              </a:endParaRPr>
            </a:p>
          </p:txBody>
        </p:sp>
        <p:sp>
          <p:nvSpPr>
            <p:cNvPr id="153" name="正方形/長方形 152"/>
            <p:cNvSpPr/>
            <p:nvPr/>
          </p:nvSpPr>
          <p:spPr>
            <a:xfrm>
              <a:off x="611560" y="2492896"/>
              <a:ext cx="1584176" cy="864096"/>
            </a:xfrm>
            <a:prstGeom prst="rect">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900">
                <a:latin typeface="HGPｺﾞｼｯｸE" pitchFamily="50" charset="-128"/>
                <a:ea typeface="HGPｺﾞｼｯｸE" pitchFamily="50" charset="-128"/>
                <a:cs typeface="Times New Roman" pitchFamily="18" charset="0"/>
              </a:endParaRPr>
            </a:p>
          </p:txBody>
        </p:sp>
        <p:sp>
          <p:nvSpPr>
            <p:cNvPr id="154" name="テキスト ボックス 153"/>
            <p:cNvSpPr txBox="1"/>
            <p:nvPr/>
          </p:nvSpPr>
          <p:spPr>
            <a:xfrm>
              <a:off x="611560" y="3337245"/>
              <a:ext cx="1584176" cy="338554"/>
            </a:xfrm>
            <a:prstGeom prst="rect">
              <a:avLst/>
            </a:prstGeom>
            <a:noFill/>
          </p:spPr>
          <p:txBody>
            <a:bodyPr wrap="square" rtlCol="0">
              <a:spAutoFit/>
            </a:bodyPr>
            <a:lstStyle/>
            <a:p>
              <a:r>
                <a:rPr lang="ja-JP" altLang="en-US" sz="700" dirty="0" smtClean="0">
                  <a:solidFill>
                    <a:schemeClr val="accent1">
                      <a:lumMod val="75000"/>
                    </a:schemeClr>
                  </a:solidFill>
                  <a:latin typeface="HGPｺﾞｼｯｸE" pitchFamily="50" charset="-128"/>
                  <a:ea typeface="HGPｺﾞｼｯｸE" pitchFamily="50" charset="-128"/>
                </a:rPr>
                <a:t>大学内クラスタ</a:t>
              </a:r>
              <a:r>
                <a:rPr lang="en-US" altLang="ja-JP" sz="700" dirty="0" smtClean="0">
                  <a:solidFill>
                    <a:schemeClr val="accent1">
                      <a:lumMod val="75000"/>
                    </a:schemeClr>
                  </a:solidFill>
                  <a:latin typeface="HGPｺﾞｼｯｸE" pitchFamily="50" charset="-128"/>
                  <a:ea typeface="HGPｺﾞｼｯｸE" pitchFamily="50" charset="-128"/>
                </a:rPr>
                <a:t>-B</a:t>
              </a:r>
              <a:endParaRPr kumimoji="1" lang="ja-JP" altLang="en-US" sz="700" dirty="0">
                <a:solidFill>
                  <a:schemeClr val="accent1">
                    <a:lumMod val="75000"/>
                  </a:schemeClr>
                </a:solidFill>
                <a:latin typeface="HGPｺﾞｼｯｸE" pitchFamily="50" charset="-128"/>
                <a:ea typeface="HGPｺﾞｼｯｸE" pitchFamily="50" charset="-128"/>
              </a:endParaRPr>
            </a:p>
          </p:txBody>
        </p:sp>
      </p:grpSp>
      <p:cxnSp>
        <p:nvCxnSpPr>
          <p:cNvPr id="158" name="直線コネクタ 157"/>
          <p:cNvCxnSpPr>
            <a:endCxn id="82" idx="2"/>
          </p:cNvCxnSpPr>
          <p:nvPr/>
        </p:nvCxnSpPr>
        <p:spPr>
          <a:xfrm>
            <a:off x="6012160" y="2852936"/>
            <a:ext cx="720080" cy="864096"/>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60" name="直線コネクタ 159"/>
          <p:cNvCxnSpPr>
            <a:stCxn id="93" idx="3"/>
          </p:cNvCxnSpPr>
          <p:nvPr/>
        </p:nvCxnSpPr>
        <p:spPr>
          <a:xfrm flipV="1">
            <a:off x="6012160" y="3933056"/>
            <a:ext cx="720080" cy="972108"/>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163" name="角丸四角形 162"/>
          <p:cNvSpPr/>
          <p:nvPr/>
        </p:nvSpPr>
        <p:spPr>
          <a:xfrm>
            <a:off x="251520" y="4005064"/>
            <a:ext cx="1728192" cy="864096"/>
          </a:xfrm>
          <a:prstGeom prst="roundRect">
            <a:avLst>
              <a:gd name="adj" fmla="val 4139"/>
            </a:avLst>
          </a:prstGeom>
          <a:noFill/>
          <a:ln>
            <a:solidFill>
              <a:schemeClr val="accent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HGPｺﾞｼｯｸE" pitchFamily="50" charset="-128"/>
              <a:ea typeface="HGPｺﾞｼｯｸE" pitchFamily="50" charset="-128"/>
            </a:endParaRPr>
          </a:p>
        </p:txBody>
      </p:sp>
      <p:grpSp>
        <p:nvGrpSpPr>
          <p:cNvPr id="164" name="グループ化 163"/>
          <p:cNvGrpSpPr/>
          <p:nvPr/>
        </p:nvGrpSpPr>
        <p:grpSpPr>
          <a:xfrm>
            <a:off x="611560" y="4149080"/>
            <a:ext cx="936104" cy="698989"/>
            <a:chOff x="611560" y="2492896"/>
            <a:chExt cx="1584176" cy="1182903"/>
          </a:xfrm>
        </p:grpSpPr>
        <p:pic>
          <p:nvPicPr>
            <p:cNvPr id="165" name="Picture 8" descr="MCj04289690000[1]"/>
            <p:cNvPicPr>
              <a:picLocks noChangeAspect="1" noChangeArrowheads="1"/>
            </p:cNvPicPr>
            <p:nvPr/>
          </p:nvPicPr>
          <p:blipFill>
            <a:blip r:embed="rId2" cstate="print"/>
            <a:srcRect/>
            <a:stretch>
              <a:fillRect/>
            </a:stretch>
          </p:blipFill>
          <p:spPr bwMode="auto">
            <a:xfrm>
              <a:off x="827584" y="2636912"/>
              <a:ext cx="382952" cy="531877"/>
            </a:xfrm>
            <a:prstGeom prst="rect">
              <a:avLst/>
            </a:prstGeom>
            <a:noFill/>
            <a:ln w="9525">
              <a:noFill/>
              <a:miter lim="800000"/>
              <a:headEnd/>
              <a:tailEnd/>
            </a:ln>
          </p:spPr>
        </p:pic>
        <p:sp>
          <p:nvSpPr>
            <p:cNvPr id="166" name="円柱 165"/>
            <p:cNvSpPr/>
            <p:nvPr/>
          </p:nvSpPr>
          <p:spPr>
            <a:xfrm>
              <a:off x="1043608" y="2996952"/>
              <a:ext cx="144016" cy="180020"/>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800">
                <a:latin typeface="HGPｺﾞｼｯｸE" pitchFamily="50" charset="-128"/>
                <a:ea typeface="HGPｺﾞｼｯｸE" pitchFamily="50" charset="-128"/>
                <a:cs typeface="Times New Roman" pitchFamily="18" charset="0"/>
              </a:endParaRPr>
            </a:p>
          </p:txBody>
        </p:sp>
        <p:pic>
          <p:nvPicPr>
            <p:cNvPr id="167" name="Picture 8" descr="MCj04289690000[1]"/>
            <p:cNvPicPr>
              <a:picLocks noChangeAspect="1" noChangeArrowheads="1"/>
            </p:cNvPicPr>
            <p:nvPr/>
          </p:nvPicPr>
          <p:blipFill>
            <a:blip r:embed="rId2" cstate="print"/>
            <a:srcRect/>
            <a:stretch>
              <a:fillRect/>
            </a:stretch>
          </p:blipFill>
          <p:spPr bwMode="auto">
            <a:xfrm>
              <a:off x="1475656" y="2636912"/>
              <a:ext cx="382952" cy="531877"/>
            </a:xfrm>
            <a:prstGeom prst="rect">
              <a:avLst/>
            </a:prstGeom>
            <a:noFill/>
            <a:ln w="9525">
              <a:noFill/>
              <a:miter lim="800000"/>
              <a:headEnd/>
              <a:tailEnd/>
            </a:ln>
          </p:spPr>
        </p:pic>
        <p:sp>
          <p:nvSpPr>
            <p:cNvPr id="168" name="円柱 167"/>
            <p:cNvSpPr/>
            <p:nvPr/>
          </p:nvSpPr>
          <p:spPr>
            <a:xfrm>
              <a:off x="1691680" y="2996952"/>
              <a:ext cx="144016" cy="180020"/>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800">
                <a:latin typeface="HGPｺﾞｼｯｸE" pitchFamily="50" charset="-128"/>
                <a:ea typeface="HGPｺﾞｼｯｸE" pitchFamily="50" charset="-128"/>
                <a:cs typeface="Times New Roman" pitchFamily="18" charset="0"/>
              </a:endParaRPr>
            </a:p>
          </p:txBody>
        </p:sp>
        <p:sp>
          <p:nvSpPr>
            <p:cNvPr id="169" name="正方形/長方形 168"/>
            <p:cNvSpPr/>
            <p:nvPr/>
          </p:nvSpPr>
          <p:spPr>
            <a:xfrm>
              <a:off x="611560" y="2492896"/>
              <a:ext cx="1584176" cy="864096"/>
            </a:xfrm>
            <a:prstGeom prst="rect">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900">
                <a:latin typeface="HGPｺﾞｼｯｸE" pitchFamily="50" charset="-128"/>
                <a:ea typeface="HGPｺﾞｼｯｸE" pitchFamily="50" charset="-128"/>
                <a:cs typeface="Times New Roman" pitchFamily="18" charset="0"/>
              </a:endParaRPr>
            </a:p>
          </p:txBody>
        </p:sp>
        <p:sp>
          <p:nvSpPr>
            <p:cNvPr id="170" name="テキスト ボックス 169"/>
            <p:cNvSpPr txBox="1"/>
            <p:nvPr/>
          </p:nvSpPr>
          <p:spPr>
            <a:xfrm>
              <a:off x="611560" y="3337245"/>
              <a:ext cx="1584176" cy="338554"/>
            </a:xfrm>
            <a:prstGeom prst="rect">
              <a:avLst/>
            </a:prstGeom>
            <a:noFill/>
          </p:spPr>
          <p:txBody>
            <a:bodyPr wrap="square" rtlCol="0">
              <a:spAutoFit/>
            </a:bodyPr>
            <a:lstStyle/>
            <a:p>
              <a:r>
                <a:rPr lang="ja-JP" altLang="en-US" sz="700" dirty="0" smtClean="0">
                  <a:solidFill>
                    <a:schemeClr val="accent1">
                      <a:lumMod val="75000"/>
                    </a:schemeClr>
                  </a:solidFill>
                  <a:latin typeface="HGPｺﾞｼｯｸE" pitchFamily="50" charset="-128"/>
                  <a:ea typeface="HGPｺﾞｼｯｸE" pitchFamily="50" charset="-128"/>
                </a:rPr>
                <a:t>大学内クラスタ</a:t>
              </a:r>
              <a:r>
                <a:rPr lang="en-US" altLang="ja-JP" sz="700" dirty="0" smtClean="0">
                  <a:solidFill>
                    <a:schemeClr val="accent1">
                      <a:lumMod val="75000"/>
                    </a:schemeClr>
                  </a:solidFill>
                  <a:latin typeface="HGPｺﾞｼｯｸE" pitchFamily="50" charset="-128"/>
                  <a:ea typeface="HGPｺﾞｼｯｸE" pitchFamily="50" charset="-128"/>
                </a:rPr>
                <a:t>-C</a:t>
              </a:r>
              <a:endParaRPr kumimoji="1" lang="ja-JP" altLang="en-US" sz="700" dirty="0">
                <a:solidFill>
                  <a:schemeClr val="accent1">
                    <a:lumMod val="75000"/>
                  </a:schemeClr>
                </a:solidFill>
                <a:latin typeface="HGPｺﾞｼｯｸE" pitchFamily="50" charset="-128"/>
                <a:ea typeface="HGPｺﾞｼｯｸE" pitchFamily="50" charset="-128"/>
              </a:endParaRPr>
            </a:p>
          </p:txBody>
        </p:sp>
      </p:grpSp>
      <p:sp>
        <p:nvSpPr>
          <p:cNvPr id="171" name="角丸四角形 170"/>
          <p:cNvSpPr/>
          <p:nvPr/>
        </p:nvSpPr>
        <p:spPr>
          <a:xfrm>
            <a:off x="251520" y="5013176"/>
            <a:ext cx="1728192" cy="864096"/>
          </a:xfrm>
          <a:prstGeom prst="roundRect">
            <a:avLst>
              <a:gd name="adj" fmla="val 4139"/>
            </a:avLst>
          </a:prstGeom>
          <a:noFill/>
          <a:ln>
            <a:solidFill>
              <a:schemeClr val="accent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HGPｺﾞｼｯｸE" pitchFamily="50" charset="-128"/>
              <a:ea typeface="HGPｺﾞｼｯｸE" pitchFamily="50" charset="-128"/>
            </a:endParaRPr>
          </a:p>
        </p:txBody>
      </p:sp>
      <p:grpSp>
        <p:nvGrpSpPr>
          <p:cNvPr id="172" name="グループ化 171"/>
          <p:cNvGrpSpPr/>
          <p:nvPr/>
        </p:nvGrpSpPr>
        <p:grpSpPr>
          <a:xfrm>
            <a:off x="611560" y="5157192"/>
            <a:ext cx="936104" cy="698989"/>
            <a:chOff x="611560" y="2492896"/>
            <a:chExt cx="1584176" cy="1182903"/>
          </a:xfrm>
        </p:grpSpPr>
        <p:pic>
          <p:nvPicPr>
            <p:cNvPr id="173" name="Picture 8" descr="MCj04289690000[1]"/>
            <p:cNvPicPr>
              <a:picLocks noChangeAspect="1" noChangeArrowheads="1"/>
            </p:cNvPicPr>
            <p:nvPr/>
          </p:nvPicPr>
          <p:blipFill>
            <a:blip r:embed="rId2" cstate="print"/>
            <a:srcRect/>
            <a:stretch>
              <a:fillRect/>
            </a:stretch>
          </p:blipFill>
          <p:spPr bwMode="auto">
            <a:xfrm>
              <a:off x="827584" y="2636912"/>
              <a:ext cx="382952" cy="531877"/>
            </a:xfrm>
            <a:prstGeom prst="rect">
              <a:avLst/>
            </a:prstGeom>
            <a:noFill/>
            <a:ln w="9525">
              <a:noFill/>
              <a:miter lim="800000"/>
              <a:headEnd/>
              <a:tailEnd/>
            </a:ln>
          </p:spPr>
        </p:pic>
        <p:sp>
          <p:nvSpPr>
            <p:cNvPr id="174" name="円柱 173"/>
            <p:cNvSpPr/>
            <p:nvPr/>
          </p:nvSpPr>
          <p:spPr>
            <a:xfrm>
              <a:off x="1043608" y="2996952"/>
              <a:ext cx="144016" cy="180020"/>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800">
                <a:latin typeface="HGPｺﾞｼｯｸE" pitchFamily="50" charset="-128"/>
                <a:ea typeface="HGPｺﾞｼｯｸE" pitchFamily="50" charset="-128"/>
                <a:cs typeface="Times New Roman" pitchFamily="18" charset="0"/>
              </a:endParaRPr>
            </a:p>
          </p:txBody>
        </p:sp>
        <p:pic>
          <p:nvPicPr>
            <p:cNvPr id="175" name="Picture 8" descr="MCj04289690000[1]"/>
            <p:cNvPicPr>
              <a:picLocks noChangeAspect="1" noChangeArrowheads="1"/>
            </p:cNvPicPr>
            <p:nvPr/>
          </p:nvPicPr>
          <p:blipFill>
            <a:blip r:embed="rId2" cstate="print"/>
            <a:srcRect/>
            <a:stretch>
              <a:fillRect/>
            </a:stretch>
          </p:blipFill>
          <p:spPr bwMode="auto">
            <a:xfrm>
              <a:off x="1475656" y="2636912"/>
              <a:ext cx="382952" cy="531877"/>
            </a:xfrm>
            <a:prstGeom prst="rect">
              <a:avLst/>
            </a:prstGeom>
            <a:noFill/>
            <a:ln w="9525">
              <a:noFill/>
              <a:miter lim="800000"/>
              <a:headEnd/>
              <a:tailEnd/>
            </a:ln>
          </p:spPr>
        </p:pic>
        <p:sp>
          <p:nvSpPr>
            <p:cNvPr id="176" name="円柱 175"/>
            <p:cNvSpPr/>
            <p:nvPr/>
          </p:nvSpPr>
          <p:spPr>
            <a:xfrm>
              <a:off x="1691680" y="2996952"/>
              <a:ext cx="144016" cy="180020"/>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800">
                <a:latin typeface="HGPｺﾞｼｯｸE" pitchFamily="50" charset="-128"/>
                <a:ea typeface="HGPｺﾞｼｯｸE" pitchFamily="50" charset="-128"/>
                <a:cs typeface="Times New Roman" pitchFamily="18" charset="0"/>
              </a:endParaRPr>
            </a:p>
          </p:txBody>
        </p:sp>
        <p:sp>
          <p:nvSpPr>
            <p:cNvPr id="177" name="正方形/長方形 176"/>
            <p:cNvSpPr/>
            <p:nvPr/>
          </p:nvSpPr>
          <p:spPr>
            <a:xfrm>
              <a:off x="611560" y="2492896"/>
              <a:ext cx="1584176" cy="864096"/>
            </a:xfrm>
            <a:prstGeom prst="rect">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900">
                <a:latin typeface="HGPｺﾞｼｯｸE" pitchFamily="50" charset="-128"/>
                <a:ea typeface="HGPｺﾞｼｯｸE" pitchFamily="50" charset="-128"/>
                <a:cs typeface="Times New Roman" pitchFamily="18" charset="0"/>
              </a:endParaRPr>
            </a:p>
          </p:txBody>
        </p:sp>
        <p:sp>
          <p:nvSpPr>
            <p:cNvPr id="178" name="テキスト ボックス 177"/>
            <p:cNvSpPr txBox="1"/>
            <p:nvPr/>
          </p:nvSpPr>
          <p:spPr>
            <a:xfrm>
              <a:off x="611560" y="3337245"/>
              <a:ext cx="1584176" cy="338554"/>
            </a:xfrm>
            <a:prstGeom prst="rect">
              <a:avLst/>
            </a:prstGeom>
            <a:noFill/>
          </p:spPr>
          <p:txBody>
            <a:bodyPr wrap="square" rtlCol="0">
              <a:spAutoFit/>
            </a:bodyPr>
            <a:lstStyle/>
            <a:p>
              <a:r>
                <a:rPr lang="ja-JP" altLang="en-US" sz="700" dirty="0" smtClean="0">
                  <a:solidFill>
                    <a:schemeClr val="accent1">
                      <a:lumMod val="75000"/>
                    </a:schemeClr>
                  </a:solidFill>
                  <a:latin typeface="HGPｺﾞｼｯｸE" pitchFamily="50" charset="-128"/>
                  <a:ea typeface="HGPｺﾞｼｯｸE" pitchFamily="50" charset="-128"/>
                </a:rPr>
                <a:t>大学内クラスタ</a:t>
              </a:r>
              <a:r>
                <a:rPr lang="en-US" altLang="ja-JP" sz="700" dirty="0" smtClean="0">
                  <a:solidFill>
                    <a:schemeClr val="accent1">
                      <a:lumMod val="75000"/>
                    </a:schemeClr>
                  </a:solidFill>
                  <a:latin typeface="HGPｺﾞｼｯｸE" pitchFamily="50" charset="-128"/>
                  <a:ea typeface="HGPｺﾞｼｯｸE" pitchFamily="50" charset="-128"/>
                </a:rPr>
                <a:t>-D</a:t>
              </a:r>
              <a:endParaRPr kumimoji="1" lang="ja-JP" altLang="en-US" sz="700" dirty="0">
                <a:solidFill>
                  <a:schemeClr val="accent1">
                    <a:lumMod val="75000"/>
                  </a:schemeClr>
                </a:solidFill>
                <a:latin typeface="HGPｺﾞｼｯｸE" pitchFamily="50" charset="-128"/>
                <a:ea typeface="HGPｺﾞｼｯｸE" pitchFamily="50" charset="-128"/>
              </a:endParaRPr>
            </a:p>
          </p:txBody>
        </p:sp>
      </p:grpSp>
      <p:sp>
        <p:nvSpPr>
          <p:cNvPr id="179" name="テキスト ボックス 178"/>
          <p:cNvSpPr txBox="1"/>
          <p:nvPr/>
        </p:nvSpPr>
        <p:spPr>
          <a:xfrm>
            <a:off x="2843808" y="3933056"/>
            <a:ext cx="1728192" cy="415498"/>
          </a:xfrm>
          <a:prstGeom prst="rect">
            <a:avLst/>
          </a:prstGeom>
          <a:noFill/>
        </p:spPr>
        <p:txBody>
          <a:bodyPr wrap="square" rtlCol="0">
            <a:spAutoFit/>
          </a:bodyPr>
          <a:lstStyle/>
          <a:p>
            <a:pPr algn="ctr"/>
            <a:r>
              <a:rPr lang="ja-JP" altLang="en-US" sz="1050" dirty="0" smtClean="0">
                <a:solidFill>
                  <a:schemeClr val="accent1">
                    <a:lumMod val="75000"/>
                  </a:schemeClr>
                </a:solidFill>
                <a:latin typeface="HGPｺﾞｼｯｸE" pitchFamily="50" charset="-128"/>
                <a:ea typeface="HGPｺﾞｼｯｸE" pitchFamily="50" charset="-128"/>
              </a:rPr>
              <a:t>インタークラウド基盤内クラスタ</a:t>
            </a:r>
            <a:r>
              <a:rPr lang="en-US" altLang="ja-JP" sz="1050" dirty="0" smtClean="0">
                <a:solidFill>
                  <a:schemeClr val="accent1">
                    <a:lumMod val="75000"/>
                  </a:schemeClr>
                </a:solidFill>
                <a:latin typeface="HGPｺﾞｼｯｸE" pitchFamily="50" charset="-128"/>
                <a:ea typeface="HGPｺﾞｼｯｸE" pitchFamily="50" charset="-128"/>
              </a:rPr>
              <a:t>-C</a:t>
            </a:r>
            <a:endParaRPr kumimoji="1" lang="ja-JP" altLang="en-US" sz="1050" dirty="0">
              <a:solidFill>
                <a:schemeClr val="accent1">
                  <a:lumMod val="75000"/>
                </a:schemeClr>
              </a:solidFill>
              <a:latin typeface="HGPｺﾞｼｯｸE" pitchFamily="50" charset="-128"/>
              <a:ea typeface="HGPｺﾞｼｯｸE" pitchFamily="50" charset="-128"/>
            </a:endParaRPr>
          </a:p>
        </p:txBody>
      </p:sp>
      <p:sp>
        <p:nvSpPr>
          <p:cNvPr id="180" name="テキスト ボックス 179"/>
          <p:cNvSpPr txBox="1"/>
          <p:nvPr/>
        </p:nvSpPr>
        <p:spPr>
          <a:xfrm>
            <a:off x="2915816" y="5373216"/>
            <a:ext cx="1728192" cy="415498"/>
          </a:xfrm>
          <a:prstGeom prst="rect">
            <a:avLst/>
          </a:prstGeom>
          <a:noFill/>
        </p:spPr>
        <p:txBody>
          <a:bodyPr wrap="square" rtlCol="0">
            <a:spAutoFit/>
          </a:bodyPr>
          <a:lstStyle/>
          <a:p>
            <a:pPr algn="ctr"/>
            <a:r>
              <a:rPr lang="ja-JP" altLang="en-US" sz="1050" dirty="0" smtClean="0">
                <a:solidFill>
                  <a:schemeClr val="accent1">
                    <a:lumMod val="75000"/>
                  </a:schemeClr>
                </a:solidFill>
                <a:latin typeface="HGPｺﾞｼｯｸE" pitchFamily="50" charset="-128"/>
                <a:ea typeface="HGPｺﾞｼｯｸE" pitchFamily="50" charset="-128"/>
              </a:rPr>
              <a:t>インタークラウド基盤内クラスタ</a:t>
            </a:r>
            <a:r>
              <a:rPr lang="en-US" altLang="ja-JP" sz="1050" dirty="0" smtClean="0">
                <a:solidFill>
                  <a:schemeClr val="accent1">
                    <a:lumMod val="75000"/>
                  </a:schemeClr>
                </a:solidFill>
                <a:latin typeface="HGPｺﾞｼｯｸE" pitchFamily="50" charset="-128"/>
                <a:ea typeface="HGPｺﾞｼｯｸE" pitchFamily="50" charset="-128"/>
              </a:rPr>
              <a:t>-D</a:t>
            </a:r>
            <a:endParaRPr kumimoji="1" lang="ja-JP" altLang="en-US" sz="1050" dirty="0">
              <a:solidFill>
                <a:schemeClr val="accent1">
                  <a:lumMod val="75000"/>
                </a:schemeClr>
              </a:solidFill>
              <a:latin typeface="HGPｺﾞｼｯｸE" pitchFamily="50" charset="-128"/>
              <a:ea typeface="HGPｺﾞｼｯｸE" pitchFamily="50" charset="-128"/>
            </a:endParaRPr>
          </a:p>
        </p:txBody>
      </p:sp>
      <p:sp>
        <p:nvSpPr>
          <p:cNvPr id="157" name="円/楕円 156"/>
          <p:cNvSpPr/>
          <p:nvPr/>
        </p:nvSpPr>
        <p:spPr>
          <a:xfrm>
            <a:off x="3203848" y="2492896"/>
            <a:ext cx="936104" cy="432048"/>
          </a:xfrm>
          <a:prstGeom prst="ellipse">
            <a:avLst/>
          </a:prstGeom>
          <a:solidFill>
            <a:schemeClr val="accent3">
              <a:lumMod val="50000"/>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smtClean="0">
                <a:latin typeface="HGPｺﾞｼｯｸE" pitchFamily="50" charset="-128"/>
                <a:ea typeface="HGPｺﾞｼｯｸE" pitchFamily="50" charset="-128"/>
              </a:rPr>
              <a:t>連携</a:t>
            </a:r>
            <a:endParaRPr kumimoji="1" lang="ja-JP" altLang="en-US" dirty="0">
              <a:latin typeface="HGPｺﾞｼｯｸE" pitchFamily="50" charset="-128"/>
              <a:ea typeface="HGPｺﾞｼｯｸE" pitchFamily="50" charset="-128"/>
            </a:endParaRPr>
          </a:p>
        </p:txBody>
      </p:sp>
      <p:sp>
        <p:nvSpPr>
          <p:cNvPr id="159" name="円/楕円 158"/>
          <p:cNvSpPr/>
          <p:nvPr/>
        </p:nvSpPr>
        <p:spPr>
          <a:xfrm>
            <a:off x="3275856" y="4653136"/>
            <a:ext cx="936104" cy="432048"/>
          </a:xfrm>
          <a:prstGeom prst="ellipse">
            <a:avLst/>
          </a:prstGeom>
          <a:solidFill>
            <a:schemeClr val="accent3">
              <a:lumMod val="50000"/>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smtClean="0">
                <a:latin typeface="HGPｺﾞｼｯｸE" pitchFamily="50" charset="-128"/>
                <a:ea typeface="HGPｺﾞｼｯｸE" pitchFamily="50" charset="-128"/>
              </a:rPr>
              <a:t>連携</a:t>
            </a:r>
            <a:endParaRPr kumimoji="1" lang="ja-JP" altLang="en-US" dirty="0">
              <a:latin typeface="HGPｺﾞｼｯｸE" pitchFamily="50" charset="-128"/>
              <a:ea typeface="HGPｺﾞｼｯｸE" pitchFamily="50" charset="-128"/>
            </a:endParaRPr>
          </a:p>
        </p:txBody>
      </p:sp>
      <p:sp>
        <p:nvSpPr>
          <p:cNvPr id="161" name="円/楕円 160"/>
          <p:cNvSpPr/>
          <p:nvPr/>
        </p:nvSpPr>
        <p:spPr>
          <a:xfrm>
            <a:off x="3419872" y="3140968"/>
            <a:ext cx="504056" cy="1368152"/>
          </a:xfrm>
          <a:prstGeom prst="ellipse">
            <a:avLst/>
          </a:prstGeom>
          <a:solidFill>
            <a:schemeClr val="accent3">
              <a:lumMod val="50000"/>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smtClean="0">
                <a:latin typeface="HGPｺﾞｼｯｸE" pitchFamily="50" charset="-128"/>
                <a:ea typeface="HGPｺﾞｼｯｸE" pitchFamily="50" charset="-128"/>
              </a:rPr>
              <a:t>連携</a:t>
            </a:r>
            <a:endParaRPr kumimoji="1" lang="ja-JP" altLang="en-US" dirty="0">
              <a:latin typeface="HGPｺﾞｼｯｸE" pitchFamily="50" charset="-128"/>
              <a:ea typeface="HGPｺﾞｼｯｸE" pitchFamily="50" charset="-128"/>
            </a:endParaRPr>
          </a:p>
        </p:txBody>
      </p:sp>
      <p:sp>
        <p:nvSpPr>
          <p:cNvPr id="156" name="四角形吹き出し 155"/>
          <p:cNvSpPr/>
          <p:nvPr/>
        </p:nvSpPr>
        <p:spPr>
          <a:xfrm>
            <a:off x="1763688" y="980728"/>
            <a:ext cx="1584176" cy="792088"/>
          </a:xfrm>
          <a:prstGeom prst="wedgeRectCallout">
            <a:avLst>
              <a:gd name="adj1" fmla="val -12864"/>
              <a:gd name="adj2" fmla="val 73275"/>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200" dirty="0" smtClean="0">
                <a:solidFill>
                  <a:schemeClr val="bg1"/>
                </a:solidFill>
                <a:latin typeface="HGS創英角ｺﾞｼｯｸUB" pitchFamily="50" charset="-128"/>
                <a:ea typeface="HGS創英角ｺﾞｼｯｸUB" pitchFamily="50" charset="-128"/>
              </a:rPr>
              <a:t>大学側クラスタの</a:t>
            </a:r>
            <a:r>
              <a:rPr lang="en-US" altLang="ja-JP" sz="1200" dirty="0" smtClean="0">
                <a:solidFill>
                  <a:schemeClr val="bg1"/>
                </a:solidFill>
                <a:latin typeface="HGS創英角ｺﾞｼｯｸUB" pitchFamily="50" charset="-128"/>
                <a:ea typeface="HGS創英角ｺﾞｼｯｸUB" pitchFamily="50" charset="-128"/>
              </a:rPr>
              <a:t>VLAN_ID</a:t>
            </a:r>
            <a:r>
              <a:rPr lang="ja-JP" altLang="en-US" sz="1200" dirty="0" smtClean="0">
                <a:solidFill>
                  <a:schemeClr val="bg1"/>
                </a:solidFill>
                <a:latin typeface="HGS創英角ｺﾞｼｯｸUB" pitchFamily="50" charset="-128"/>
                <a:ea typeface="HGS創英角ｺﾞｼｯｸUB" pitchFamily="50" charset="-128"/>
              </a:rPr>
              <a:t>等と</a:t>
            </a:r>
            <a:endParaRPr lang="en-US" altLang="ja-JP" sz="1200" dirty="0" smtClean="0">
              <a:solidFill>
                <a:schemeClr val="bg1"/>
              </a:solidFill>
              <a:latin typeface="HGS創英角ｺﾞｼｯｸUB" pitchFamily="50" charset="-128"/>
              <a:ea typeface="HGS創英角ｺﾞｼｯｸUB" pitchFamily="50" charset="-128"/>
            </a:endParaRPr>
          </a:p>
          <a:p>
            <a:r>
              <a:rPr lang="ja-JP" altLang="en-US" sz="1200" dirty="0" smtClean="0">
                <a:solidFill>
                  <a:schemeClr val="bg1"/>
                </a:solidFill>
                <a:latin typeface="HGS創英角ｺﾞｼｯｸUB" pitchFamily="50" charset="-128"/>
                <a:ea typeface="HGS創英角ｺﾞｼｯｸUB" pitchFamily="50" charset="-128"/>
              </a:rPr>
              <a:t>クラウド内クラスタ</a:t>
            </a:r>
            <a:r>
              <a:rPr lang="en-US" altLang="ja-JP" sz="1200" dirty="0" smtClean="0">
                <a:solidFill>
                  <a:schemeClr val="bg1"/>
                </a:solidFill>
                <a:latin typeface="HGS創英角ｺﾞｼｯｸUB" pitchFamily="50" charset="-128"/>
                <a:ea typeface="HGS創英角ｺﾞｼｯｸUB" pitchFamily="50" charset="-128"/>
              </a:rPr>
              <a:t>ID</a:t>
            </a:r>
            <a:r>
              <a:rPr lang="ja-JP" altLang="en-US" sz="1200" dirty="0" smtClean="0">
                <a:solidFill>
                  <a:schemeClr val="bg1"/>
                </a:solidFill>
                <a:latin typeface="HGS創英角ｺﾞｼｯｸUB" pitchFamily="50" charset="-128"/>
                <a:ea typeface="HGS創英角ｺﾞｼｯｸUB" pitchFamily="50" charset="-128"/>
              </a:rPr>
              <a:t>をマッピング</a:t>
            </a:r>
            <a:endParaRPr lang="en-US" altLang="ja-JP" sz="1200" dirty="0" smtClean="0">
              <a:solidFill>
                <a:schemeClr val="bg1"/>
              </a:solidFill>
              <a:latin typeface="HGS創英角ｺﾞｼｯｸUB" pitchFamily="50" charset="-128"/>
              <a:ea typeface="HGS創英角ｺﾞｼｯｸUB" pitchFamily="50" charset="-128"/>
            </a:endParaRPr>
          </a:p>
        </p:txBody>
      </p:sp>
      <p:sp>
        <p:nvSpPr>
          <p:cNvPr id="162" name="角丸四角形吹き出し 161"/>
          <p:cNvSpPr/>
          <p:nvPr/>
        </p:nvSpPr>
        <p:spPr>
          <a:xfrm>
            <a:off x="4427984" y="5733256"/>
            <a:ext cx="3384376" cy="576064"/>
          </a:xfrm>
          <a:prstGeom prst="wedgeRoundRectCallout">
            <a:avLst>
              <a:gd name="adj1" fmla="val -57347"/>
              <a:gd name="adj2" fmla="val -19424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600" dirty="0" smtClean="0">
                <a:latin typeface="HGS創英角ｺﾞｼｯｸUB" pitchFamily="50" charset="-128"/>
                <a:ea typeface="HGS創英角ｺﾞｼｯｸUB" pitchFamily="50" charset="-128"/>
              </a:rPr>
              <a:t>あたかも大学間が同一データ内</a:t>
            </a:r>
            <a:endParaRPr lang="en-US" altLang="ja-JP" sz="1600" dirty="0" smtClean="0">
              <a:latin typeface="HGS創英角ｺﾞｼｯｸUB" pitchFamily="50" charset="-128"/>
              <a:ea typeface="HGS創英角ｺﾞｼｯｸUB" pitchFamily="50" charset="-128"/>
            </a:endParaRPr>
          </a:p>
          <a:p>
            <a:r>
              <a:rPr lang="ja-JP" altLang="en-US" sz="1600" dirty="0" smtClean="0">
                <a:latin typeface="HGS創英角ｺﾞｼｯｸUB" pitchFamily="50" charset="-128"/>
                <a:ea typeface="HGS創英角ｺﾞｼｯｸUB" pitchFamily="50" charset="-128"/>
              </a:rPr>
              <a:t>で直結されるがごとく</a:t>
            </a:r>
            <a:endParaRPr kumimoji="1" lang="ja-JP" altLang="en-US" sz="1600" dirty="0">
              <a:latin typeface="HGS創英角ｺﾞｼｯｸUB" pitchFamily="50" charset="-128"/>
              <a:ea typeface="HGS創英角ｺﾞｼｯｸUB" pitchFamily="50" charset="-128"/>
            </a:endParaRPr>
          </a:p>
        </p:txBody>
      </p:sp>
      <p:sp>
        <p:nvSpPr>
          <p:cNvPr id="183" name="角丸四角形吹き出し 182"/>
          <p:cNvSpPr/>
          <p:nvPr/>
        </p:nvSpPr>
        <p:spPr>
          <a:xfrm>
            <a:off x="1187624" y="5705872"/>
            <a:ext cx="3024336" cy="603448"/>
          </a:xfrm>
          <a:prstGeom prst="wedgeRoundRectCallout">
            <a:avLst>
              <a:gd name="adj1" fmla="val -15854"/>
              <a:gd name="adj2" fmla="val -9883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600" dirty="0" smtClean="0">
                <a:latin typeface="HGS創英角ｺﾞｼｯｸUB" pitchFamily="50" charset="-128"/>
                <a:ea typeface="HGS創英角ｺﾞｼｯｸUB" pitchFamily="50" charset="-128"/>
              </a:rPr>
              <a:t>あたかも大学側クラスタに</a:t>
            </a:r>
            <a:endParaRPr lang="en-US" altLang="ja-JP" sz="1600" dirty="0" smtClean="0">
              <a:latin typeface="HGS創英角ｺﾞｼｯｸUB" pitchFamily="50" charset="-128"/>
              <a:ea typeface="HGS創英角ｺﾞｼｯｸUB" pitchFamily="50" charset="-128"/>
            </a:endParaRPr>
          </a:p>
          <a:p>
            <a:r>
              <a:rPr lang="ja-JP" altLang="en-US" sz="1600" dirty="0" smtClean="0">
                <a:latin typeface="HGS創英角ｺﾞｼｯｸUB" pitchFamily="50" charset="-128"/>
                <a:ea typeface="HGS創英角ｺﾞｼｯｸUB" pitchFamily="50" charset="-128"/>
              </a:rPr>
              <a:t>クラスタが追加されたごとく</a:t>
            </a:r>
            <a:endParaRPr kumimoji="1" lang="ja-JP" altLang="en-US" sz="1600" dirty="0">
              <a:latin typeface="HGS創英角ｺﾞｼｯｸUB" pitchFamily="50" charset="-128"/>
              <a:ea typeface="HGS創英角ｺﾞｼｯｸUB" pitchFamily="50" charset="-128"/>
            </a:endParaRPr>
          </a:p>
        </p:txBody>
      </p:sp>
      <p:sp>
        <p:nvSpPr>
          <p:cNvPr id="184" name="角丸四角形吹き出し 183"/>
          <p:cNvSpPr/>
          <p:nvPr/>
        </p:nvSpPr>
        <p:spPr>
          <a:xfrm>
            <a:off x="6084168" y="4841776"/>
            <a:ext cx="2987824" cy="675456"/>
          </a:xfrm>
          <a:prstGeom prst="wedgeRoundRectCallout">
            <a:avLst>
              <a:gd name="adj1" fmla="val -8973"/>
              <a:gd name="adj2" fmla="val -12614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600" dirty="0" smtClean="0">
                <a:latin typeface="HGS創英角ｺﾞｼｯｸUB" pitchFamily="50" charset="-128"/>
                <a:ea typeface="HGS創英角ｺﾞｼｯｸUB" pitchFamily="50" charset="-128"/>
              </a:rPr>
              <a:t>あたかもローカルと同一</a:t>
            </a:r>
            <a:endParaRPr lang="en-US" altLang="ja-JP" sz="1600" dirty="0" smtClean="0">
              <a:latin typeface="HGS創英角ｺﾞｼｯｸUB" pitchFamily="50" charset="-128"/>
              <a:ea typeface="HGS創英角ｺﾞｼｯｸUB" pitchFamily="50" charset="-128"/>
            </a:endParaRPr>
          </a:p>
          <a:p>
            <a:r>
              <a:rPr lang="ja-JP" altLang="en-US" sz="1600" dirty="0" smtClean="0">
                <a:latin typeface="HGS創英角ｺﾞｼｯｸUB" pitchFamily="50" charset="-128"/>
                <a:ea typeface="HGS創英角ｺﾞｼｯｸUB" pitchFamily="50" charset="-128"/>
              </a:rPr>
              <a:t>オブジェクトストアのごとく</a:t>
            </a:r>
            <a:endParaRPr kumimoji="1" lang="ja-JP" altLang="en-US" sz="1600" dirty="0">
              <a:latin typeface="HGS創英角ｺﾞｼｯｸUB" pitchFamily="50" charset="-128"/>
              <a:ea typeface="HGS創英角ｺﾞｼｯｸUB" pitchFamily="50" charset="-128"/>
            </a:endParaRPr>
          </a:p>
        </p:txBody>
      </p:sp>
      <p:sp>
        <p:nvSpPr>
          <p:cNvPr id="185" name="スライド番号プレースホルダ 2"/>
          <p:cNvSpPr>
            <a:spLocks noGrp="1"/>
          </p:cNvSpPr>
          <p:nvPr>
            <p:ph type="sldNum" sz="quarter" idx="10"/>
          </p:nvPr>
        </p:nvSpPr>
        <p:spPr>
          <a:xfrm>
            <a:off x="8572500" y="6643688"/>
            <a:ext cx="500063" cy="142875"/>
          </a:xfrm>
        </p:spPr>
        <p:txBody>
          <a:bodyPr/>
          <a:lstStyle/>
          <a:p>
            <a:pPr>
              <a:defRPr/>
            </a:pPr>
            <a:fld id="{2D49EB63-8A47-42A8-B1AF-7D6D75D2383C}" type="slidenum">
              <a:rPr lang="ja-JP" altLang="en-US" smtClean="0"/>
              <a:pPr>
                <a:defRPr/>
              </a:pPr>
              <a:t>36</a:t>
            </a:fld>
            <a:endParaRPr lang="ja-JP"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7"/>
                                        </p:tgtEl>
                                        <p:attrNameLst>
                                          <p:attrName>style.visibility</p:attrName>
                                        </p:attrNameLst>
                                      </p:cBhvr>
                                      <p:to>
                                        <p:strVal val="visible"/>
                                      </p:to>
                                    </p:set>
                                    <p:animEffect transition="in" filter="fade">
                                      <p:cBhvr>
                                        <p:cTn id="7" dur="2000"/>
                                        <p:tgtEl>
                                          <p:spTgt spid="15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9"/>
                                        </p:tgtEl>
                                        <p:attrNameLst>
                                          <p:attrName>style.visibility</p:attrName>
                                        </p:attrNameLst>
                                      </p:cBhvr>
                                      <p:to>
                                        <p:strVal val="visible"/>
                                      </p:to>
                                    </p:set>
                                    <p:animEffect transition="in" filter="fade">
                                      <p:cBhvr>
                                        <p:cTn id="10" dur="2000"/>
                                        <p:tgtEl>
                                          <p:spTgt spid="15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62"/>
                                        </p:tgtEl>
                                        <p:attrNameLst>
                                          <p:attrName>style.visibility</p:attrName>
                                        </p:attrNameLst>
                                      </p:cBhvr>
                                      <p:to>
                                        <p:strVal val="visible"/>
                                      </p:to>
                                    </p:set>
                                    <p:animEffect transition="in" filter="fade">
                                      <p:cBhvr>
                                        <p:cTn id="13" dur="2000"/>
                                        <p:tgtEl>
                                          <p:spTgt spid="16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61"/>
                                        </p:tgtEl>
                                        <p:attrNameLst>
                                          <p:attrName>style.visibility</p:attrName>
                                        </p:attrNameLst>
                                      </p:cBhvr>
                                      <p:to>
                                        <p:strVal val="visible"/>
                                      </p:to>
                                    </p:set>
                                    <p:animEffect transition="in" filter="fade">
                                      <p:cBhvr>
                                        <p:cTn id="18" dur="2000"/>
                                        <p:tgtEl>
                                          <p:spTgt spid="1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7" grpId="0" animBg="1"/>
      <p:bldP spid="159" grpId="0" animBg="1"/>
      <p:bldP spid="161" grpId="0" animBg="1"/>
      <p:bldP spid="162"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角丸四角形 26"/>
          <p:cNvSpPr/>
          <p:nvPr/>
        </p:nvSpPr>
        <p:spPr bwMode="auto">
          <a:xfrm>
            <a:off x="5574528" y="5323231"/>
            <a:ext cx="864577" cy="649287"/>
          </a:xfrm>
          <a:prstGeom prst="roundRect">
            <a:avLst/>
          </a:prstGeom>
          <a:solidFill>
            <a:schemeClr val="accent1">
              <a:lumMod val="40000"/>
              <a:lumOff val="60000"/>
            </a:schemeClr>
          </a:solidFill>
          <a:ln w="9525" cap="flat" cmpd="sng" algn="ctr">
            <a:solidFill>
              <a:schemeClr val="bg2"/>
            </a:solidFill>
            <a:prstDash val="solid"/>
            <a:round/>
            <a:headEnd type="none" w="med" len="med"/>
            <a:tailEnd type="none" w="med" len="med"/>
          </a:ln>
          <a:effectLst/>
        </p:spPr>
        <p:txBody>
          <a:bodyPr anchor="ctr"/>
          <a:lstStyle/>
          <a:p>
            <a:pPr defTabSz="914400">
              <a:defRPr/>
            </a:pPr>
            <a:r>
              <a:rPr lang="en-US" altLang="ja-JP" sz="1100" dirty="0" smtClean="0">
                <a:latin typeface="Arial Unicode MS" pitchFamily="50" charset="-128"/>
                <a:ea typeface="Arial Unicode MS" pitchFamily="50" charset="-128"/>
                <a:cs typeface="Arial Unicode MS" pitchFamily="50" charset="-128"/>
              </a:rPr>
              <a:t>Storage-I</a:t>
            </a:r>
          </a:p>
        </p:txBody>
      </p:sp>
      <p:sp>
        <p:nvSpPr>
          <p:cNvPr id="29" name="角丸四角形 28"/>
          <p:cNvSpPr/>
          <p:nvPr/>
        </p:nvSpPr>
        <p:spPr bwMode="auto">
          <a:xfrm>
            <a:off x="5375234" y="3380230"/>
            <a:ext cx="3301222" cy="1512887"/>
          </a:xfrm>
          <a:prstGeom prst="roundRect">
            <a:avLst/>
          </a:prstGeom>
          <a:noFill/>
          <a:ln w="41275" cap="flat" cmpd="sng" algn="ctr">
            <a:solidFill>
              <a:schemeClr val="bg1">
                <a:lumMod val="50000"/>
              </a:schemeClr>
            </a:solidFill>
            <a:prstDash val="solid"/>
            <a:round/>
            <a:headEnd type="none" w="med" len="med"/>
            <a:tailEnd type="none" w="med" len="med"/>
          </a:ln>
          <a:effectLst/>
        </p:spPr>
        <p:txBody>
          <a:bodyPr/>
          <a:lstStyle/>
          <a:p>
            <a:pPr defTabSz="914400">
              <a:defRPr/>
            </a:pPr>
            <a:endParaRPr lang="ja-JP" altLang="en-US" sz="1600">
              <a:latin typeface="Arial Unicode MS" pitchFamily="50" charset="-128"/>
              <a:ea typeface="Arial Unicode MS" pitchFamily="50" charset="-128"/>
              <a:cs typeface="Arial Unicode MS" pitchFamily="50" charset="-128"/>
            </a:endParaRPr>
          </a:p>
        </p:txBody>
      </p:sp>
      <p:sp>
        <p:nvSpPr>
          <p:cNvPr id="11281" name="テキスト ボックス 25"/>
          <p:cNvSpPr txBox="1">
            <a:spLocks noChangeArrowheads="1"/>
          </p:cNvSpPr>
          <p:nvPr/>
        </p:nvSpPr>
        <p:spPr bwMode="auto">
          <a:xfrm>
            <a:off x="6588224" y="3524815"/>
            <a:ext cx="2088232" cy="1200329"/>
          </a:xfrm>
          <a:prstGeom prst="rect">
            <a:avLst/>
          </a:prstGeom>
          <a:noFill/>
          <a:ln w="9525">
            <a:noFill/>
            <a:miter lim="800000"/>
            <a:headEnd/>
            <a:tailEnd/>
          </a:ln>
        </p:spPr>
        <p:txBody>
          <a:bodyPr wrap="square">
            <a:spAutoFit/>
          </a:bodyPr>
          <a:lstStyle/>
          <a:p>
            <a:r>
              <a:rPr lang="ja-JP" altLang="en-US" sz="2400" dirty="0" smtClean="0">
                <a:latin typeface="Arial Unicode MS" pitchFamily="50" charset="-128"/>
                <a:ea typeface="Arial Unicode MS" pitchFamily="50" charset="-128"/>
                <a:cs typeface="Arial Unicode MS" pitchFamily="50" charset="-128"/>
              </a:rPr>
              <a:t>地域</a:t>
            </a:r>
            <a:endParaRPr lang="en-US" altLang="ja-JP" sz="2400" dirty="0" smtClean="0">
              <a:latin typeface="Arial Unicode MS" pitchFamily="50" charset="-128"/>
              <a:ea typeface="Arial Unicode MS" pitchFamily="50" charset="-128"/>
              <a:cs typeface="Arial Unicode MS" pitchFamily="50" charset="-128"/>
            </a:endParaRPr>
          </a:p>
          <a:p>
            <a:r>
              <a:rPr lang="ja-JP" altLang="en-US" sz="2400" dirty="0" smtClean="0">
                <a:latin typeface="Arial Unicode MS" pitchFamily="50" charset="-128"/>
                <a:ea typeface="Arial Unicode MS" pitchFamily="50" charset="-128"/>
                <a:cs typeface="Arial Unicode MS" pitchFamily="50" charset="-128"/>
              </a:rPr>
              <a:t>オブジェクトストレージ</a:t>
            </a:r>
            <a:endParaRPr lang="ja-JP" altLang="en-US" sz="2400" dirty="0">
              <a:latin typeface="Arial Unicode MS" pitchFamily="50" charset="-128"/>
              <a:ea typeface="Arial Unicode MS" pitchFamily="50" charset="-128"/>
              <a:cs typeface="Arial Unicode MS" pitchFamily="50" charset="-128"/>
            </a:endParaRPr>
          </a:p>
        </p:txBody>
      </p:sp>
      <p:sp>
        <p:nvSpPr>
          <p:cNvPr id="11282" name="テキスト ボックス 27"/>
          <p:cNvSpPr txBox="1">
            <a:spLocks noChangeArrowheads="1"/>
          </p:cNvSpPr>
          <p:nvPr/>
        </p:nvSpPr>
        <p:spPr bwMode="auto">
          <a:xfrm>
            <a:off x="6516216" y="5108991"/>
            <a:ext cx="2243417" cy="1200329"/>
          </a:xfrm>
          <a:prstGeom prst="rect">
            <a:avLst/>
          </a:prstGeom>
          <a:noFill/>
          <a:ln w="9525">
            <a:noFill/>
            <a:miter lim="800000"/>
            <a:headEnd/>
            <a:tailEnd/>
          </a:ln>
        </p:spPr>
        <p:txBody>
          <a:bodyPr wrap="square">
            <a:spAutoFit/>
          </a:bodyPr>
          <a:lstStyle/>
          <a:p>
            <a:r>
              <a:rPr lang="ja-JP" altLang="en-US" sz="2400" dirty="0" smtClean="0">
                <a:latin typeface="Arial Unicode MS" pitchFamily="50" charset="-128"/>
                <a:ea typeface="Arial Unicode MS" pitchFamily="50" charset="-128"/>
                <a:cs typeface="Arial Unicode MS" pitchFamily="50" charset="-128"/>
              </a:rPr>
              <a:t>広域</a:t>
            </a:r>
            <a:endParaRPr lang="en-US" altLang="ja-JP" sz="2400" dirty="0" smtClean="0">
              <a:latin typeface="Arial Unicode MS" pitchFamily="50" charset="-128"/>
              <a:ea typeface="Arial Unicode MS" pitchFamily="50" charset="-128"/>
              <a:cs typeface="Arial Unicode MS" pitchFamily="50" charset="-128"/>
            </a:endParaRPr>
          </a:p>
          <a:p>
            <a:r>
              <a:rPr lang="ja-JP" altLang="en-US" sz="2400" dirty="0" smtClean="0">
                <a:latin typeface="Arial Unicode MS" pitchFamily="50" charset="-128"/>
                <a:ea typeface="Arial Unicode MS" pitchFamily="50" charset="-128"/>
                <a:cs typeface="Arial Unicode MS" pitchFamily="50" charset="-128"/>
              </a:rPr>
              <a:t>オブジェクト</a:t>
            </a:r>
            <a:endParaRPr lang="en-US" altLang="ja-JP" sz="2400" dirty="0" smtClean="0">
              <a:latin typeface="Arial Unicode MS" pitchFamily="50" charset="-128"/>
              <a:ea typeface="Arial Unicode MS" pitchFamily="50" charset="-128"/>
              <a:cs typeface="Arial Unicode MS" pitchFamily="50" charset="-128"/>
            </a:endParaRPr>
          </a:p>
          <a:p>
            <a:r>
              <a:rPr lang="ja-JP" altLang="en-US" sz="2400" dirty="0" smtClean="0">
                <a:latin typeface="Arial Unicode MS" pitchFamily="50" charset="-128"/>
                <a:ea typeface="Arial Unicode MS" pitchFamily="50" charset="-128"/>
                <a:cs typeface="Arial Unicode MS" pitchFamily="50" charset="-128"/>
              </a:rPr>
              <a:t>ストレージ</a:t>
            </a:r>
            <a:endParaRPr lang="ja-JP" altLang="en-US" sz="2400" dirty="0">
              <a:latin typeface="Arial Unicode MS" pitchFamily="50" charset="-128"/>
              <a:ea typeface="Arial Unicode MS" pitchFamily="50" charset="-128"/>
              <a:cs typeface="Arial Unicode MS" pitchFamily="50" charset="-128"/>
            </a:endParaRPr>
          </a:p>
        </p:txBody>
      </p:sp>
      <p:sp>
        <p:nvSpPr>
          <p:cNvPr id="30" name="角丸四角形 29"/>
          <p:cNvSpPr/>
          <p:nvPr/>
        </p:nvSpPr>
        <p:spPr bwMode="auto">
          <a:xfrm>
            <a:off x="5375234" y="5037580"/>
            <a:ext cx="3301221" cy="1222970"/>
          </a:xfrm>
          <a:prstGeom prst="roundRect">
            <a:avLst/>
          </a:prstGeom>
          <a:noFill/>
          <a:ln w="41275" cap="flat" cmpd="sng" algn="ctr">
            <a:solidFill>
              <a:schemeClr val="bg1">
                <a:lumMod val="50000"/>
              </a:schemeClr>
            </a:solidFill>
            <a:prstDash val="solid"/>
            <a:round/>
            <a:headEnd type="none" w="med" len="med"/>
            <a:tailEnd type="none" w="med" len="med"/>
          </a:ln>
          <a:effectLst/>
        </p:spPr>
        <p:txBody>
          <a:bodyPr/>
          <a:lstStyle/>
          <a:p>
            <a:pPr defTabSz="914400">
              <a:defRPr/>
            </a:pPr>
            <a:endParaRPr lang="ja-JP" altLang="en-US" sz="1600" dirty="0">
              <a:latin typeface="Arial Unicode MS" pitchFamily="50" charset="-128"/>
              <a:ea typeface="Arial Unicode MS" pitchFamily="50" charset="-128"/>
              <a:cs typeface="Arial Unicode MS" pitchFamily="50" charset="-128"/>
            </a:endParaRPr>
          </a:p>
        </p:txBody>
      </p:sp>
      <p:sp>
        <p:nvSpPr>
          <p:cNvPr id="11290" name="角丸四角形 55"/>
          <p:cNvSpPr>
            <a:spLocks noChangeArrowheads="1"/>
          </p:cNvSpPr>
          <p:nvPr/>
        </p:nvSpPr>
        <p:spPr bwMode="auto">
          <a:xfrm>
            <a:off x="5574528" y="4388291"/>
            <a:ext cx="930519" cy="433388"/>
          </a:xfrm>
          <a:prstGeom prst="roundRect">
            <a:avLst>
              <a:gd name="adj" fmla="val 16667"/>
            </a:avLst>
          </a:prstGeom>
          <a:solidFill>
            <a:srgbClr val="9DC7A3"/>
          </a:solidFill>
          <a:ln w="9525" algn="ctr">
            <a:solidFill>
              <a:schemeClr val="bg2"/>
            </a:solidFill>
            <a:round/>
            <a:headEnd/>
            <a:tailEnd/>
          </a:ln>
        </p:spPr>
        <p:txBody>
          <a:bodyPr anchor="ctr"/>
          <a:lstStyle/>
          <a:p>
            <a:pPr defTabSz="914400"/>
            <a:r>
              <a:rPr lang="en-US" altLang="ja-JP" sz="1200" dirty="0" smtClean="0">
                <a:latin typeface="Arial Unicode MS" pitchFamily="50" charset="-128"/>
                <a:ea typeface="Arial Unicode MS" pitchFamily="50" charset="-128"/>
                <a:cs typeface="Arial Unicode MS" pitchFamily="50" charset="-128"/>
              </a:rPr>
              <a:t>Storage-C</a:t>
            </a:r>
            <a:endParaRPr lang="ja-JP" altLang="en-US" sz="1200" dirty="0">
              <a:latin typeface="Arial Unicode MS" pitchFamily="50" charset="-128"/>
              <a:ea typeface="Arial Unicode MS" pitchFamily="50" charset="-128"/>
              <a:cs typeface="Arial Unicode MS" pitchFamily="50" charset="-128"/>
            </a:endParaRPr>
          </a:p>
        </p:txBody>
      </p:sp>
      <p:sp>
        <p:nvSpPr>
          <p:cNvPr id="11291" name="角丸四角形 56"/>
          <p:cNvSpPr>
            <a:spLocks noChangeArrowheads="1"/>
          </p:cNvSpPr>
          <p:nvPr/>
        </p:nvSpPr>
        <p:spPr bwMode="auto">
          <a:xfrm>
            <a:off x="5574528" y="3956492"/>
            <a:ext cx="930519" cy="423863"/>
          </a:xfrm>
          <a:prstGeom prst="roundRect">
            <a:avLst>
              <a:gd name="adj" fmla="val 16667"/>
            </a:avLst>
          </a:prstGeom>
          <a:solidFill>
            <a:srgbClr val="E0C172"/>
          </a:solidFill>
          <a:ln w="9525" algn="ctr">
            <a:solidFill>
              <a:schemeClr val="bg2"/>
            </a:solidFill>
            <a:round/>
            <a:headEnd/>
            <a:tailEnd/>
          </a:ln>
        </p:spPr>
        <p:txBody>
          <a:bodyPr anchor="ctr"/>
          <a:lstStyle/>
          <a:p>
            <a:pPr defTabSz="914400"/>
            <a:r>
              <a:rPr lang="en-US" altLang="ja-JP" sz="1200" dirty="0" smtClean="0">
                <a:latin typeface="Arial Unicode MS" pitchFamily="50" charset="-128"/>
                <a:ea typeface="Arial Unicode MS" pitchFamily="50" charset="-128"/>
                <a:cs typeface="Arial Unicode MS" pitchFamily="50" charset="-128"/>
              </a:rPr>
              <a:t>Storage-B</a:t>
            </a:r>
            <a:endParaRPr lang="ja-JP" altLang="en-US" sz="1200" dirty="0">
              <a:latin typeface="Arial Unicode MS" pitchFamily="50" charset="-128"/>
              <a:ea typeface="Arial Unicode MS" pitchFamily="50" charset="-128"/>
              <a:cs typeface="Arial Unicode MS" pitchFamily="50" charset="-128"/>
            </a:endParaRPr>
          </a:p>
        </p:txBody>
      </p:sp>
      <p:sp>
        <p:nvSpPr>
          <p:cNvPr id="11292" name="角丸四角形 57"/>
          <p:cNvSpPr>
            <a:spLocks noChangeArrowheads="1"/>
          </p:cNvSpPr>
          <p:nvPr/>
        </p:nvSpPr>
        <p:spPr bwMode="auto">
          <a:xfrm>
            <a:off x="5574528" y="3524692"/>
            <a:ext cx="930519" cy="441325"/>
          </a:xfrm>
          <a:prstGeom prst="roundRect">
            <a:avLst>
              <a:gd name="adj" fmla="val 16667"/>
            </a:avLst>
          </a:prstGeom>
          <a:solidFill>
            <a:srgbClr val="EEF77D"/>
          </a:solidFill>
          <a:ln w="9525" algn="ctr">
            <a:solidFill>
              <a:schemeClr val="bg2"/>
            </a:solidFill>
            <a:round/>
            <a:headEnd/>
            <a:tailEnd/>
          </a:ln>
        </p:spPr>
        <p:txBody>
          <a:bodyPr anchor="ctr"/>
          <a:lstStyle/>
          <a:p>
            <a:pPr defTabSz="914400"/>
            <a:r>
              <a:rPr lang="en-US" altLang="ja-JP" sz="1200" dirty="0" smtClean="0">
                <a:latin typeface="Arial Unicode MS" pitchFamily="50" charset="-128"/>
                <a:ea typeface="Arial Unicode MS" pitchFamily="50" charset="-128"/>
                <a:cs typeface="Arial Unicode MS" pitchFamily="50" charset="-128"/>
              </a:rPr>
              <a:t>Storage-A</a:t>
            </a:r>
            <a:endParaRPr lang="ja-JP" altLang="en-US" sz="1200" dirty="0">
              <a:latin typeface="Arial Unicode MS" pitchFamily="50" charset="-128"/>
              <a:ea typeface="Arial Unicode MS" pitchFamily="50" charset="-128"/>
              <a:cs typeface="Arial Unicode MS" pitchFamily="50" charset="-128"/>
            </a:endParaRPr>
          </a:p>
        </p:txBody>
      </p:sp>
      <p:sp>
        <p:nvSpPr>
          <p:cNvPr id="25" name="角丸四角形 24"/>
          <p:cNvSpPr/>
          <p:nvPr/>
        </p:nvSpPr>
        <p:spPr bwMode="auto">
          <a:xfrm>
            <a:off x="1244590" y="2447758"/>
            <a:ext cx="3285078" cy="2195060"/>
          </a:xfrm>
          <a:prstGeom prst="roundRect">
            <a:avLst/>
          </a:prstGeom>
          <a:solidFill>
            <a:schemeClr val="accent1">
              <a:lumMod val="40000"/>
              <a:lumOff val="60000"/>
            </a:schemeClr>
          </a:solidFill>
          <a:ln w="9525" cap="flat" cmpd="sng" algn="ctr">
            <a:solidFill>
              <a:schemeClr val="bg2"/>
            </a:solidFill>
            <a:prstDash val="solid"/>
            <a:round/>
            <a:headEnd type="none" w="med" len="med"/>
            <a:tailEnd type="none" w="med" len="med"/>
          </a:ln>
          <a:effectLst/>
        </p:spPr>
        <p:txBody>
          <a:bodyPr/>
          <a:lstStyle/>
          <a:p>
            <a:pPr defTabSz="914400">
              <a:defRPr/>
            </a:pPr>
            <a:endParaRPr lang="ja-JP" altLang="en-US" sz="1600">
              <a:latin typeface="Arial Unicode MS" pitchFamily="50" charset="-128"/>
              <a:ea typeface="Arial Unicode MS" pitchFamily="50" charset="-128"/>
              <a:cs typeface="Arial Unicode MS" pitchFamily="50" charset="-128"/>
            </a:endParaRPr>
          </a:p>
        </p:txBody>
      </p:sp>
      <p:pic>
        <p:nvPicPr>
          <p:cNvPr id="11268" name="Picture 2" descr="C:\Documents and Settings\ichimuram\My Documents\ダウンロード\20120409_16522425370.png"/>
          <p:cNvPicPr>
            <a:picLocks noChangeAspect="1" noChangeArrowheads="1"/>
          </p:cNvPicPr>
          <p:nvPr/>
        </p:nvPicPr>
        <p:blipFill>
          <a:blip r:embed="rId2" cstate="print"/>
          <a:srcRect/>
          <a:stretch>
            <a:fillRect/>
          </a:stretch>
        </p:blipFill>
        <p:spPr bwMode="auto">
          <a:xfrm>
            <a:off x="266155" y="1078976"/>
            <a:ext cx="5241949" cy="5229751"/>
          </a:xfrm>
          <a:prstGeom prst="rect">
            <a:avLst/>
          </a:prstGeom>
          <a:noFill/>
          <a:ln w="9525">
            <a:noFill/>
            <a:miter lim="800000"/>
            <a:headEnd/>
            <a:tailEnd/>
          </a:ln>
        </p:spPr>
      </p:pic>
      <p:sp>
        <p:nvSpPr>
          <p:cNvPr id="11269" name="角丸四角形 34"/>
          <p:cNvSpPr>
            <a:spLocks noChangeArrowheads="1"/>
          </p:cNvSpPr>
          <p:nvPr/>
        </p:nvSpPr>
        <p:spPr bwMode="auto">
          <a:xfrm>
            <a:off x="3551233" y="1235885"/>
            <a:ext cx="1397545" cy="1363774"/>
          </a:xfrm>
          <a:prstGeom prst="roundRect">
            <a:avLst>
              <a:gd name="adj" fmla="val 16667"/>
            </a:avLst>
          </a:prstGeom>
          <a:solidFill>
            <a:srgbClr val="F5FAB2"/>
          </a:solidFill>
          <a:ln w="9525" algn="ctr">
            <a:solidFill>
              <a:schemeClr val="bg2"/>
            </a:solidFill>
            <a:round/>
            <a:headEnd/>
            <a:tailEnd/>
          </a:ln>
        </p:spPr>
        <p:txBody>
          <a:bodyPr/>
          <a:lstStyle/>
          <a:p>
            <a:pPr defTabSz="914400"/>
            <a:endParaRPr lang="ja-JP" altLang="en-US" sz="1600">
              <a:latin typeface="Arial Unicode MS" pitchFamily="50" charset="-128"/>
              <a:ea typeface="Arial Unicode MS" pitchFamily="50" charset="-128"/>
              <a:cs typeface="Arial Unicode MS" pitchFamily="50" charset="-128"/>
            </a:endParaRPr>
          </a:p>
        </p:txBody>
      </p:sp>
      <p:sp>
        <p:nvSpPr>
          <p:cNvPr id="11270" name="角丸四角形 32"/>
          <p:cNvSpPr>
            <a:spLocks noChangeArrowheads="1"/>
          </p:cNvSpPr>
          <p:nvPr/>
        </p:nvSpPr>
        <p:spPr bwMode="auto">
          <a:xfrm>
            <a:off x="2853231" y="4265567"/>
            <a:ext cx="1397544" cy="1362106"/>
          </a:xfrm>
          <a:prstGeom prst="roundRect">
            <a:avLst>
              <a:gd name="adj" fmla="val 16667"/>
            </a:avLst>
          </a:prstGeom>
          <a:solidFill>
            <a:srgbClr val="E0C172"/>
          </a:solidFill>
          <a:ln w="9525" algn="ctr">
            <a:solidFill>
              <a:schemeClr val="bg2"/>
            </a:solidFill>
            <a:round/>
            <a:headEnd/>
            <a:tailEnd/>
          </a:ln>
        </p:spPr>
        <p:txBody>
          <a:bodyPr/>
          <a:lstStyle/>
          <a:p>
            <a:pPr defTabSz="914400"/>
            <a:endParaRPr lang="ja-JP" altLang="en-US" sz="1600">
              <a:latin typeface="Arial Unicode MS" pitchFamily="50" charset="-128"/>
              <a:ea typeface="Arial Unicode MS" pitchFamily="50" charset="-128"/>
              <a:cs typeface="Arial Unicode MS" pitchFamily="50" charset="-128"/>
            </a:endParaRPr>
          </a:p>
        </p:txBody>
      </p:sp>
      <p:sp>
        <p:nvSpPr>
          <p:cNvPr id="11272" name="角丸四角形 30"/>
          <p:cNvSpPr>
            <a:spLocks noChangeArrowheads="1"/>
          </p:cNvSpPr>
          <p:nvPr/>
        </p:nvSpPr>
        <p:spPr bwMode="auto">
          <a:xfrm>
            <a:off x="196817" y="4113666"/>
            <a:ext cx="1466883" cy="1286989"/>
          </a:xfrm>
          <a:prstGeom prst="roundRect">
            <a:avLst>
              <a:gd name="adj" fmla="val 16667"/>
            </a:avLst>
          </a:prstGeom>
          <a:solidFill>
            <a:srgbClr val="9DC7A3"/>
          </a:solidFill>
          <a:ln w="9525" algn="ctr">
            <a:solidFill>
              <a:schemeClr val="bg2"/>
            </a:solidFill>
            <a:round/>
            <a:headEnd/>
            <a:tailEnd/>
          </a:ln>
        </p:spPr>
        <p:txBody>
          <a:bodyPr/>
          <a:lstStyle/>
          <a:p>
            <a:pPr defTabSz="914400"/>
            <a:endParaRPr lang="ja-JP" altLang="en-US" sz="1600">
              <a:latin typeface="Arial Unicode MS" pitchFamily="50" charset="-128"/>
              <a:ea typeface="Arial Unicode MS" pitchFamily="50" charset="-128"/>
              <a:cs typeface="Arial Unicode MS" pitchFamily="50" charset="-128"/>
            </a:endParaRPr>
          </a:p>
        </p:txBody>
      </p:sp>
      <p:sp>
        <p:nvSpPr>
          <p:cNvPr id="6" name="円/楕円 5"/>
          <p:cNvSpPr/>
          <p:nvPr/>
        </p:nvSpPr>
        <p:spPr bwMode="auto">
          <a:xfrm>
            <a:off x="3481896" y="3582846"/>
            <a:ext cx="1234120" cy="832954"/>
          </a:xfrm>
          <a:prstGeom prst="ellipse">
            <a:avLst/>
          </a:prstGeom>
          <a:solidFill>
            <a:schemeClr val="tx2">
              <a:lumMod val="60000"/>
              <a:lumOff val="40000"/>
            </a:schemeClr>
          </a:solidFill>
          <a:ln w="9525" cap="flat" cmpd="sng" algn="ctr">
            <a:solidFill>
              <a:schemeClr val="bg2"/>
            </a:solidFill>
            <a:prstDash val="solid"/>
            <a:round/>
            <a:headEnd type="none" w="med" len="med"/>
            <a:tailEnd type="none" w="med" len="med"/>
          </a:ln>
          <a:effectLst/>
        </p:spPr>
        <p:txBody>
          <a:bodyPr/>
          <a:lstStyle/>
          <a:p>
            <a:pPr defTabSz="914400">
              <a:defRPr/>
            </a:pPr>
            <a:r>
              <a:rPr kumimoji="0" lang="en-US" altLang="ja-JP" sz="1050" dirty="0">
                <a:latin typeface="Arial Unicode MS" pitchFamily="50" charset="-128"/>
                <a:ea typeface="Arial Unicode MS" pitchFamily="50" charset="-128"/>
                <a:cs typeface="Arial Unicode MS" pitchFamily="50" charset="-128"/>
              </a:rPr>
              <a:t>Swift for </a:t>
            </a:r>
            <a:r>
              <a:rPr kumimoji="0" lang="en-US" altLang="ja-JP" sz="1050" dirty="0" smtClean="0">
                <a:latin typeface="Arial Unicode MS" pitchFamily="50" charset="-128"/>
                <a:ea typeface="Arial Unicode MS" pitchFamily="50" charset="-128"/>
                <a:cs typeface="Arial Unicode MS" pitchFamily="50" charset="-128"/>
              </a:rPr>
              <a:t>inter-cloud</a:t>
            </a:r>
            <a:endParaRPr lang="ja-JP" altLang="en-US" sz="1050" dirty="0">
              <a:latin typeface="Arial Unicode MS" pitchFamily="50" charset="-128"/>
              <a:ea typeface="Arial Unicode MS" pitchFamily="50" charset="-128"/>
              <a:cs typeface="Arial Unicode MS" pitchFamily="50" charset="-128"/>
            </a:endParaRPr>
          </a:p>
        </p:txBody>
      </p:sp>
      <p:sp>
        <p:nvSpPr>
          <p:cNvPr id="11276" name="円/楕円 7"/>
          <p:cNvSpPr>
            <a:spLocks noChangeArrowheads="1"/>
          </p:cNvSpPr>
          <p:nvPr/>
        </p:nvSpPr>
        <p:spPr bwMode="auto">
          <a:xfrm>
            <a:off x="3131840" y="4725144"/>
            <a:ext cx="768880" cy="454035"/>
          </a:xfrm>
          <a:prstGeom prst="ellipse">
            <a:avLst/>
          </a:prstGeom>
          <a:solidFill>
            <a:srgbClr val="FFC000"/>
          </a:solidFill>
          <a:ln w="9525" algn="ctr">
            <a:solidFill>
              <a:schemeClr val="bg2"/>
            </a:solidFill>
            <a:round/>
            <a:headEnd/>
            <a:tailEnd/>
          </a:ln>
        </p:spPr>
        <p:txBody>
          <a:bodyPr/>
          <a:lstStyle/>
          <a:p>
            <a:pPr defTabSz="914400"/>
            <a:r>
              <a:rPr lang="en-US" altLang="ja-JP" sz="1200">
                <a:latin typeface="Arial Unicode MS" pitchFamily="50" charset="-128"/>
                <a:ea typeface="Arial Unicode MS" pitchFamily="50" charset="-128"/>
                <a:cs typeface="Arial Unicode MS" pitchFamily="50" charset="-128"/>
              </a:rPr>
              <a:t>Swift</a:t>
            </a:r>
            <a:endParaRPr lang="ja-JP" altLang="en-US" sz="1200">
              <a:latin typeface="Arial Unicode MS" pitchFamily="50" charset="-128"/>
              <a:ea typeface="Arial Unicode MS" pitchFamily="50" charset="-128"/>
              <a:cs typeface="Arial Unicode MS" pitchFamily="50" charset="-128"/>
            </a:endParaRPr>
          </a:p>
        </p:txBody>
      </p:sp>
      <p:sp>
        <p:nvSpPr>
          <p:cNvPr id="11277" name="円/楕円 17"/>
          <p:cNvSpPr>
            <a:spLocks noChangeArrowheads="1"/>
          </p:cNvSpPr>
          <p:nvPr/>
        </p:nvSpPr>
        <p:spPr bwMode="auto">
          <a:xfrm>
            <a:off x="3779912" y="1484784"/>
            <a:ext cx="768881" cy="529152"/>
          </a:xfrm>
          <a:prstGeom prst="ellipse">
            <a:avLst/>
          </a:prstGeom>
          <a:solidFill>
            <a:srgbClr val="FFFF00"/>
          </a:solidFill>
          <a:ln w="9525" algn="ctr">
            <a:solidFill>
              <a:schemeClr val="bg2"/>
            </a:solidFill>
            <a:round/>
            <a:headEnd/>
            <a:tailEnd/>
          </a:ln>
        </p:spPr>
        <p:txBody>
          <a:bodyPr/>
          <a:lstStyle/>
          <a:p>
            <a:pPr defTabSz="914400"/>
            <a:r>
              <a:rPr lang="en-US" altLang="ja-JP" sz="1200" dirty="0" smtClean="0">
                <a:latin typeface="Arial Unicode MS" pitchFamily="50" charset="-128"/>
                <a:ea typeface="Arial Unicode MS" pitchFamily="50" charset="-128"/>
                <a:cs typeface="Arial Unicode MS" pitchFamily="50" charset="-128"/>
              </a:rPr>
              <a:t>Swift</a:t>
            </a:r>
            <a:endParaRPr lang="ja-JP" altLang="en-US" sz="1200" dirty="0">
              <a:latin typeface="Arial Unicode MS" pitchFamily="50" charset="-128"/>
              <a:ea typeface="Arial Unicode MS" pitchFamily="50" charset="-128"/>
              <a:cs typeface="Arial Unicode MS" pitchFamily="50" charset="-128"/>
            </a:endParaRPr>
          </a:p>
        </p:txBody>
      </p:sp>
      <p:sp>
        <p:nvSpPr>
          <p:cNvPr id="11278" name="円/楕円 18"/>
          <p:cNvSpPr>
            <a:spLocks noChangeArrowheads="1"/>
          </p:cNvSpPr>
          <p:nvPr/>
        </p:nvSpPr>
        <p:spPr bwMode="auto">
          <a:xfrm>
            <a:off x="539552" y="4509120"/>
            <a:ext cx="768880" cy="454035"/>
          </a:xfrm>
          <a:prstGeom prst="ellipse">
            <a:avLst/>
          </a:prstGeom>
          <a:solidFill>
            <a:srgbClr val="92D050"/>
          </a:solidFill>
          <a:ln w="9525" algn="ctr">
            <a:solidFill>
              <a:schemeClr val="bg2"/>
            </a:solidFill>
            <a:round/>
            <a:headEnd/>
            <a:tailEnd/>
          </a:ln>
        </p:spPr>
        <p:txBody>
          <a:bodyPr/>
          <a:lstStyle/>
          <a:p>
            <a:pPr defTabSz="914400"/>
            <a:r>
              <a:rPr lang="en-US" altLang="ja-JP" sz="1200">
                <a:latin typeface="Arial Unicode MS" pitchFamily="50" charset="-128"/>
                <a:ea typeface="Arial Unicode MS" pitchFamily="50" charset="-128"/>
                <a:cs typeface="Arial Unicode MS" pitchFamily="50" charset="-128"/>
              </a:rPr>
              <a:t>Swift</a:t>
            </a:r>
            <a:endParaRPr lang="ja-JP" altLang="en-US" sz="1200">
              <a:latin typeface="Arial Unicode MS" pitchFamily="50" charset="-128"/>
              <a:ea typeface="Arial Unicode MS" pitchFamily="50" charset="-128"/>
              <a:cs typeface="Arial Unicode MS" pitchFamily="50" charset="-128"/>
            </a:endParaRPr>
          </a:p>
        </p:txBody>
      </p:sp>
      <p:sp>
        <p:nvSpPr>
          <p:cNvPr id="23" name="円/楕円 22"/>
          <p:cNvSpPr/>
          <p:nvPr/>
        </p:nvSpPr>
        <p:spPr bwMode="auto">
          <a:xfrm>
            <a:off x="1384807" y="4188783"/>
            <a:ext cx="1187991" cy="832955"/>
          </a:xfrm>
          <a:prstGeom prst="ellipse">
            <a:avLst/>
          </a:prstGeom>
          <a:solidFill>
            <a:schemeClr val="tx2">
              <a:lumMod val="60000"/>
              <a:lumOff val="40000"/>
            </a:schemeClr>
          </a:solidFill>
          <a:ln w="9525" cap="flat" cmpd="sng" algn="ctr">
            <a:solidFill>
              <a:schemeClr val="bg2"/>
            </a:solidFill>
            <a:prstDash val="solid"/>
            <a:round/>
            <a:headEnd type="none" w="med" len="med"/>
            <a:tailEnd type="none" w="med" len="med"/>
          </a:ln>
          <a:effectLst/>
        </p:spPr>
        <p:txBody>
          <a:bodyPr/>
          <a:lstStyle/>
          <a:p>
            <a:pPr defTabSz="914400">
              <a:defRPr/>
            </a:pPr>
            <a:r>
              <a:rPr kumimoji="0" lang="en-US" altLang="ja-JP" sz="1050" dirty="0">
                <a:latin typeface="Arial Unicode MS" pitchFamily="50" charset="-128"/>
                <a:ea typeface="Arial Unicode MS" pitchFamily="50" charset="-128"/>
                <a:cs typeface="Arial Unicode MS" pitchFamily="50" charset="-128"/>
              </a:rPr>
              <a:t>Swift for </a:t>
            </a:r>
            <a:r>
              <a:rPr kumimoji="0" lang="en-US" altLang="ja-JP" sz="1050" dirty="0" smtClean="0">
                <a:latin typeface="Arial Unicode MS" pitchFamily="50" charset="-128"/>
                <a:ea typeface="Arial Unicode MS" pitchFamily="50" charset="-128"/>
                <a:cs typeface="Arial Unicode MS" pitchFamily="50" charset="-128"/>
              </a:rPr>
              <a:t>inter-cloud</a:t>
            </a:r>
            <a:endParaRPr lang="ja-JP" altLang="en-US" sz="1050" dirty="0">
              <a:latin typeface="Arial Unicode MS" pitchFamily="50" charset="-128"/>
              <a:ea typeface="Arial Unicode MS" pitchFamily="50" charset="-128"/>
              <a:cs typeface="Arial Unicode MS" pitchFamily="50" charset="-128"/>
            </a:endParaRPr>
          </a:p>
        </p:txBody>
      </p:sp>
      <p:sp>
        <p:nvSpPr>
          <p:cNvPr id="24" name="円/楕円 23"/>
          <p:cNvSpPr/>
          <p:nvPr/>
        </p:nvSpPr>
        <p:spPr bwMode="auto">
          <a:xfrm>
            <a:off x="2843808" y="2145624"/>
            <a:ext cx="1266752" cy="832955"/>
          </a:xfrm>
          <a:prstGeom prst="ellipse">
            <a:avLst/>
          </a:prstGeom>
          <a:solidFill>
            <a:schemeClr val="tx2">
              <a:lumMod val="60000"/>
              <a:lumOff val="40000"/>
            </a:schemeClr>
          </a:solidFill>
          <a:ln w="9525" cap="flat" cmpd="sng" algn="ctr">
            <a:solidFill>
              <a:schemeClr val="bg2"/>
            </a:solidFill>
            <a:prstDash val="solid"/>
            <a:round/>
            <a:headEnd type="none" w="med" len="med"/>
            <a:tailEnd type="none" w="med" len="med"/>
          </a:ln>
          <a:effectLst/>
        </p:spPr>
        <p:txBody>
          <a:bodyPr/>
          <a:lstStyle/>
          <a:p>
            <a:pPr defTabSz="914400">
              <a:defRPr/>
            </a:pPr>
            <a:r>
              <a:rPr kumimoji="0" lang="en-US" altLang="ja-JP" sz="1050" dirty="0">
                <a:latin typeface="Arial Unicode MS" pitchFamily="50" charset="-128"/>
                <a:ea typeface="Arial Unicode MS" pitchFamily="50" charset="-128"/>
                <a:cs typeface="Arial Unicode MS" pitchFamily="50" charset="-128"/>
              </a:rPr>
              <a:t>Swift for </a:t>
            </a:r>
            <a:r>
              <a:rPr kumimoji="0" lang="en-US" altLang="ja-JP" sz="1050" dirty="0" smtClean="0">
                <a:latin typeface="Arial Unicode MS" pitchFamily="50" charset="-128"/>
                <a:ea typeface="Arial Unicode MS" pitchFamily="50" charset="-128"/>
                <a:cs typeface="Arial Unicode MS" pitchFamily="50" charset="-128"/>
              </a:rPr>
              <a:t>inter-cloud</a:t>
            </a:r>
            <a:endParaRPr lang="ja-JP" altLang="en-US" sz="1050" dirty="0">
              <a:latin typeface="Arial Unicode MS" pitchFamily="50" charset="-128"/>
              <a:ea typeface="Arial Unicode MS" pitchFamily="50" charset="-128"/>
              <a:cs typeface="Arial Unicode MS" pitchFamily="50" charset="-128"/>
            </a:endParaRPr>
          </a:p>
        </p:txBody>
      </p:sp>
      <p:sp>
        <p:nvSpPr>
          <p:cNvPr id="11294" name="下矢印 61"/>
          <p:cNvSpPr>
            <a:spLocks noChangeArrowheads="1"/>
          </p:cNvSpPr>
          <p:nvPr/>
        </p:nvSpPr>
        <p:spPr bwMode="auto">
          <a:xfrm rot="14827432">
            <a:off x="1226935" y="4526934"/>
            <a:ext cx="378920" cy="223423"/>
          </a:xfrm>
          <a:prstGeom prst="downArrow">
            <a:avLst>
              <a:gd name="adj1" fmla="val 50000"/>
              <a:gd name="adj2" fmla="val 50000"/>
            </a:avLst>
          </a:prstGeom>
          <a:solidFill>
            <a:srgbClr val="00B050"/>
          </a:solidFill>
          <a:ln w="9525" algn="ctr">
            <a:solidFill>
              <a:schemeClr val="bg2"/>
            </a:solidFill>
            <a:round/>
            <a:headEnd/>
            <a:tailEnd/>
          </a:ln>
        </p:spPr>
        <p:txBody>
          <a:bodyPr/>
          <a:lstStyle/>
          <a:p>
            <a:pPr defTabSz="914400"/>
            <a:endParaRPr lang="ja-JP" altLang="en-US" sz="1600">
              <a:latin typeface="Arial Unicode MS" pitchFamily="50" charset="-128"/>
              <a:ea typeface="Arial Unicode MS" pitchFamily="50" charset="-128"/>
              <a:cs typeface="Arial Unicode MS" pitchFamily="50" charset="-128"/>
            </a:endParaRPr>
          </a:p>
        </p:txBody>
      </p:sp>
      <p:sp>
        <p:nvSpPr>
          <p:cNvPr id="11296" name="下矢印 63"/>
          <p:cNvSpPr>
            <a:spLocks noChangeArrowheads="1"/>
          </p:cNvSpPr>
          <p:nvPr/>
        </p:nvSpPr>
        <p:spPr bwMode="auto">
          <a:xfrm rot="12877452">
            <a:off x="3719185" y="4335676"/>
            <a:ext cx="349771" cy="494097"/>
          </a:xfrm>
          <a:prstGeom prst="downArrow">
            <a:avLst>
              <a:gd name="adj1" fmla="val 50000"/>
              <a:gd name="adj2" fmla="val 49961"/>
            </a:avLst>
          </a:prstGeom>
          <a:solidFill>
            <a:srgbClr val="FF9900"/>
          </a:solidFill>
          <a:ln w="9525" algn="ctr">
            <a:solidFill>
              <a:schemeClr val="bg2"/>
            </a:solidFill>
            <a:round/>
            <a:headEnd/>
            <a:tailEnd/>
          </a:ln>
        </p:spPr>
        <p:txBody>
          <a:bodyPr/>
          <a:lstStyle/>
          <a:p>
            <a:pPr defTabSz="914400"/>
            <a:endParaRPr lang="ja-JP" altLang="en-US" sz="1600">
              <a:latin typeface="Arial Unicode MS" pitchFamily="50" charset="-128"/>
              <a:ea typeface="Arial Unicode MS" pitchFamily="50" charset="-128"/>
              <a:cs typeface="Arial Unicode MS" pitchFamily="50" charset="-128"/>
            </a:endParaRPr>
          </a:p>
        </p:txBody>
      </p:sp>
      <p:sp>
        <p:nvSpPr>
          <p:cNvPr id="11298" name="下矢印 65"/>
          <p:cNvSpPr>
            <a:spLocks noChangeArrowheads="1"/>
          </p:cNvSpPr>
          <p:nvPr/>
        </p:nvSpPr>
        <p:spPr bwMode="auto">
          <a:xfrm rot="1291337">
            <a:off x="3819340" y="1960337"/>
            <a:ext cx="349772" cy="418981"/>
          </a:xfrm>
          <a:prstGeom prst="downArrow">
            <a:avLst>
              <a:gd name="adj1" fmla="val 50000"/>
              <a:gd name="adj2" fmla="val 49839"/>
            </a:avLst>
          </a:prstGeom>
          <a:solidFill>
            <a:srgbClr val="FCF600"/>
          </a:solidFill>
          <a:ln w="9525" algn="ctr">
            <a:solidFill>
              <a:schemeClr val="bg2"/>
            </a:solidFill>
            <a:round/>
            <a:headEnd/>
            <a:tailEnd/>
          </a:ln>
        </p:spPr>
        <p:txBody>
          <a:bodyPr/>
          <a:lstStyle/>
          <a:p>
            <a:pPr defTabSz="914400"/>
            <a:endParaRPr lang="ja-JP" altLang="en-US" sz="1600">
              <a:latin typeface="Arial Unicode MS" pitchFamily="50" charset="-128"/>
              <a:ea typeface="Arial Unicode MS" pitchFamily="50" charset="-128"/>
              <a:cs typeface="Arial Unicode MS" pitchFamily="50" charset="-128"/>
            </a:endParaRPr>
          </a:p>
        </p:txBody>
      </p:sp>
      <p:cxnSp>
        <p:nvCxnSpPr>
          <p:cNvPr id="38" name="直線コネクタ 37"/>
          <p:cNvCxnSpPr>
            <a:stCxn id="23" idx="7"/>
            <a:endCxn id="24" idx="3"/>
          </p:cNvCxnSpPr>
          <p:nvPr/>
        </p:nvCxnSpPr>
        <p:spPr>
          <a:xfrm flipV="1">
            <a:off x="2398821" y="2856596"/>
            <a:ext cx="630499" cy="1454170"/>
          </a:xfrm>
          <a:prstGeom prst="line">
            <a:avLst/>
          </a:prstGeom>
          <a:ln w="73025"/>
        </p:spPr>
        <p:style>
          <a:lnRef idx="1">
            <a:schemeClr val="accent1"/>
          </a:lnRef>
          <a:fillRef idx="0">
            <a:schemeClr val="accent1"/>
          </a:fillRef>
          <a:effectRef idx="0">
            <a:schemeClr val="accent1"/>
          </a:effectRef>
          <a:fontRef idx="minor">
            <a:schemeClr val="tx1"/>
          </a:fontRef>
        </p:style>
      </p:cxnSp>
      <p:cxnSp>
        <p:nvCxnSpPr>
          <p:cNvPr id="39" name="直線コネクタ 38"/>
          <p:cNvCxnSpPr/>
          <p:nvPr/>
        </p:nvCxnSpPr>
        <p:spPr>
          <a:xfrm flipV="1">
            <a:off x="2427959" y="4113667"/>
            <a:ext cx="1053937" cy="357219"/>
          </a:xfrm>
          <a:prstGeom prst="line">
            <a:avLst/>
          </a:prstGeom>
          <a:ln w="73025"/>
        </p:spPr>
        <p:style>
          <a:lnRef idx="1">
            <a:schemeClr val="accent1"/>
          </a:lnRef>
          <a:fillRef idx="0">
            <a:schemeClr val="accent1"/>
          </a:fillRef>
          <a:effectRef idx="0">
            <a:schemeClr val="accent1"/>
          </a:effectRef>
          <a:fontRef idx="minor">
            <a:schemeClr val="tx1"/>
          </a:fontRef>
        </p:style>
      </p:cxnSp>
      <p:cxnSp>
        <p:nvCxnSpPr>
          <p:cNvPr id="41" name="直線コネクタ 40"/>
          <p:cNvCxnSpPr>
            <a:stCxn id="6" idx="0"/>
          </p:cNvCxnSpPr>
          <p:nvPr/>
        </p:nvCxnSpPr>
        <p:spPr>
          <a:xfrm flipH="1" flipV="1">
            <a:off x="3691452" y="2901794"/>
            <a:ext cx="407504" cy="681052"/>
          </a:xfrm>
          <a:prstGeom prst="line">
            <a:avLst/>
          </a:prstGeom>
          <a:ln w="73025"/>
        </p:spPr>
        <p:style>
          <a:lnRef idx="1">
            <a:schemeClr val="accent1"/>
          </a:lnRef>
          <a:fillRef idx="0">
            <a:schemeClr val="accent1"/>
          </a:fillRef>
          <a:effectRef idx="0">
            <a:schemeClr val="accent1"/>
          </a:effectRef>
          <a:fontRef idx="minor">
            <a:schemeClr val="tx1"/>
          </a:fontRef>
        </p:style>
      </p:cxnSp>
      <p:sp>
        <p:nvSpPr>
          <p:cNvPr id="42" name="テキスト ボックス 41"/>
          <p:cNvSpPr txBox="1"/>
          <p:nvPr/>
        </p:nvSpPr>
        <p:spPr>
          <a:xfrm>
            <a:off x="0" y="188640"/>
            <a:ext cx="8606843" cy="523220"/>
          </a:xfrm>
          <a:prstGeom prst="rect">
            <a:avLst/>
          </a:prstGeom>
          <a:noFill/>
        </p:spPr>
        <p:txBody>
          <a:bodyPr wrap="none" rtlCol="0">
            <a:spAutoFit/>
          </a:bodyPr>
          <a:lstStyle/>
          <a:p>
            <a:pPr algn="ctr"/>
            <a:r>
              <a:rPr lang="ja-JP" altLang="en-US" sz="2800" dirty="0" smtClean="0">
                <a:solidFill>
                  <a:schemeClr val="tx2">
                    <a:lumMod val="50000"/>
                  </a:schemeClr>
                </a:solidFill>
                <a:latin typeface="HGPｺﾞｼｯｸE" pitchFamily="50" charset="-128"/>
                <a:ea typeface="HGPｺﾞｼｯｸE" pitchFamily="50" charset="-128"/>
              </a:rPr>
              <a:t>広域オブジェクトストレージと地域オブジェクトストレージ</a:t>
            </a:r>
            <a:endParaRPr lang="ja-JP" altLang="en-US" sz="2800" dirty="0">
              <a:solidFill>
                <a:schemeClr val="tx2">
                  <a:lumMod val="50000"/>
                </a:schemeClr>
              </a:solidFill>
              <a:latin typeface="HGPｺﾞｼｯｸE" pitchFamily="50" charset="-128"/>
              <a:ea typeface="HGPｺﾞｼｯｸE" pitchFamily="50" charset="-128"/>
            </a:endParaRPr>
          </a:p>
        </p:txBody>
      </p:sp>
      <p:sp>
        <p:nvSpPr>
          <p:cNvPr id="46" name="角丸四角形吹き出し 45"/>
          <p:cNvSpPr/>
          <p:nvPr/>
        </p:nvSpPr>
        <p:spPr bwMode="auto">
          <a:xfrm>
            <a:off x="5364088" y="2285767"/>
            <a:ext cx="3600400" cy="783193"/>
          </a:xfrm>
          <a:prstGeom prst="wedgeRoundRectCallout">
            <a:avLst>
              <a:gd name="adj1" fmla="val -35587"/>
              <a:gd name="adj2" fmla="val 47790"/>
              <a:gd name="adj3" fmla="val 16667"/>
            </a:avLst>
          </a:prstGeom>
          <a:solidFill>
            <a:schemeClr val="bg1"/>
          </a:solidFill>
          <a:ln w="34925">
            <a:solidFill>
              <a:schemeClr val="tx2">
                <a:lumMod val="60000"/>
                <a:lumOff val="40000"/>
              </a:schemeClr>
            </a:solidFill>
            <a:miter lim="800000"/>
            <a:headEnd/>
            <a:tailEnd/>
          </a:ln>
        </p:spPr>
        <p:txBody>
          <a:bodyPr wrap="square" rtlCol="0" anchor="ctr">
            <a:spAutoFit/>
          </a:bodyPr>
          <a:lstStyle/>
          <a:p>
            <a:pPr marL="342900" indent="-342900" algn="l">
              <a:spcBef>
                <a:spcPct val="0"/>
              </a:spcBef>
            </a:pPr>
            <a:r>
              <a:rPr kumimoji="1" lang="en-US" altLang="ja-JP" sz="2000" b="0" dirty="0" smtClean="0">
                <a:solidFill>
                  <a:srgbClr val="333333"/>
                </a:solidFill>
                <a:latin typeface="HGPｺﾞｼｯｸE" pitchFamily="50" charset="-128"/>
                <a:ea typeface="HGPｺﾞｼｯｸE" pitchFamily="50" charset="-128"/>
              </a:rPr>
              <a:t>Storage-I</a:t>
            </a:r>
            <a:r>
              <a:rPr kumimoji="1" lang="ja-JP" altLang="en-US" sz="2000" b="0" dirty="0" smtClean="0">
                <a:solidFill>
                  <a:srgbClr val="333333"/>
                </a:solidFill>
                <a:latin typeface="HGPｺﾞｼｯｸE" pitchFamily="50" charset="-128"/>
                <a:ea typeface="HGPｺﾞｼｯｸE" pitchFamily="50" charset="-128"/>
              </a:rPr>
              <a:t>の地域分散による</a:t>
            </a:r>
            <a:endParaRPr kumimoji="1" lang="en-US" altLang="ja-JP" sz="2000" b="0" dirty="0" smtClean="0">
              <a:solidFill>
                <a:srgbClr val="333333"/>
              </a:solidFill>
              <a:latin typeface="HGPｺﾞｼｯｸE" pitchFamily="50" charset="-128"/>
              <a:ea typeface="HGPｺﾞｼｯｸE" pitchFamily="50" charset="-128"/>
            </a:endParaRPr>
          </a:p>
          <a:p>
            <a:pPr marL="342900" indent="-342900" algn="l">
              <a:spcBef>
                <a:spcPct val="0"/>
              </a:spcBef>
            </a:pPr>
            <a:r>
              <a:rPr kumimoji="1" lang="ja-JP" altLang="en-US" sz="2000" b="0" dirty="0" smtClean="0">
                <a:solidFill>
                  <a:srgbClr val="333333"/>
                </a:solidFill>
                <a:latin typeface="HGPｺﾞｼｯｸE" pitchFamily="50" charset="-128"/>
                <a:ea typeface="HGPｺﾞｼｯｸE" pitchFamily="50" charset="-128"/>
              </a:rPr>
              <a:t>障害</a:t>
            </a:r>
            <a:r>
              <a:rPr lang="ja-JP" altLang="en-US" sz="2000" dirty="0" smtClean="0">
                <a:solidFill>
                  <a:srgbClr val="333333"/>
                </a:solidFill>
                <a:latin typeface="HGPｺﾞｼｯｸE" pitchFamily="50" charset="-128"/>
                <a:ea typeface="HGPｺﾞｼｯｸE" pitchFamily="50" charset="-128"/>
              </a:rPr>
              <a:t>対応，アクセス性能向上</a:t>
            </a:r>
            <a:endParaRPr lang="en-US" altLang="ja-JP" sz="2000" dirty="0" smtClean="0">
              <a:solidFill>
                <a:srgbClr val="333333"/>
              </a:solidFill>
              <a:latin typeface="HGPｺﾞｼｯｸE" pitchFamily="50" charset="-128"/>
              <a:ea typeface="HGPｺﾞｼｯｸE" pitchFamily="50" charset="-128"/>
            </a:endParaRPr>
          </a:p>
        </p:txBody>
      </p:sp>
      <p:sp>
        <p:nvSpPr>
          <p:cNvPr id="31" name="角丸四角形吹き出し 30"/>
          <p:cNvSpPr/>
          <p:nvPr/>
        </p:nvSpPr>
        <p:spPr bwMode="auto">
          <a:xfrm>
            <a:off x="5364088" y="1009144"/>
            <a:ext cx="3600400" cy="1123712"/>
          </a:xfrm>
          <a:prstGeom prst="wedgeRoundRectCallout">
            <a:avLst>
              <a:gd name="adj1" fmla="val -32848"/>
              <a:gd name="adj2" fmla="val 47790"/>
              <a:gd name="adj3" fmla="val 16667"/>
            </a:avLst>
          </a:prstGeom>
          <a:solidFill>
            <a:schemeClr val="bg1"/>
          </a:solidFill>
          <a:ln w="34925">
            <a:solidFill>
              <a:schemeClr val="tx2">
                <a:lumMod val="60000"/>
                <a:lumOff val="40000"/>
              </a:schemeClr>
            </a:solidFill>
            <a:miter lim="800000"/>
            <a:headEnd/>
            <a:tailEnd/>
          </a:ln>
        </p:spPr>
        <p:txBody>
          <a:bodyPr wrap="square" rtlCol="0" anchor="ctr">
            <a:spAutoFit/>
          </a:bodyPr>
          <a:lstStyle/>
          <a:p>
            <a:r>
              <a:rPr lang="ja-JP" altLang="en-US" sz="2000" dirty="0" smtClean="0">
                <a:solidFill>
                  <a:schemeClr val="tx2">
                    <a:lumMod val="50000"/>
                  </a:schemeClr>
                </a:solidFill>
                <a:latin typeface="HGPｺﾞｼｯｸE" pitchFamily="50" charset="-128"/>
                <a:ea typeface="HGPｺﾞｼｯｸE" pitchFamily="50" charset="-128"/>
              </a:rPr>
              <a:t>広域オブジェクトストレージと地域オブジェクトストレージのシームレスな連携</a:t>
            </a:r>
            <a:endParaRPr lang="ja-JP" altLang="en-US" sz="2000" dirty="0">
              <a:solidFill>
                <a:schemeClr val="tx2">
                  <a:lumMod val="50000"/>
                </a:schemeClr>
              </a:solidFill>
              <a:latin typeface="HGPｺﾞｼｯｸE" pitchFamily="50" charset="-128"/>
              <a:ea typeface="HGPｺﾞｼｯｸE" pitchFamily="50" charset="-128"/>
            </a:endParaRPr>
          </a:p>
        </p:txBody>
      </p:sp>
      <p:sp>
        <p:nvSpPr>
          <p:cNvPr id="32" name="スライド番号プレースホルダ 2"/>
          <p:cNvSpPr>
            <a:spLocks noGrp="1"/>
          </p:cNvSpPr>
          <p:nvPr>
            <p:ph type="sldNum" sz="quarter" idx="10"/>
          </p:nvPr>
        </p:nvSpPr>
        <p:spPr>
          <a:xfrm>
            <a:off x="8572500" y="6643688"/>
            <a:ext cx="500063" cy="142875"/>
          </a:xfrm>
        </p:spPr>
        <p:txBody>
          <a:bodyPr/>
          <a:lstStyle/>
          <a:p>
            <a:pPr>
              <a:defRPr/>
            </a:pPr>
            <a:fld id="{2D49EB63-8A47-42A8-B1AF-7D6D75D2383C}" type="slidenum">
              <a:rPr lang="ja-JP" altLang="en-US" smtClean="0"/>
              <a:pPr>
                <a:defRPr/>
              </a:pPr>
              <a:t>37</a:t>
            </a:fld>
            <a:endParaRPr lang="ja-JP" altLang="en-US" dirty="0"/>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descr="fig-3.emf"/>
          <p:cNvPicPr/>
          <p:nvPr/>
        </p:nvPicPr>
        <p:blipFill>
          <a:blip r:embed="rId2" cstate="print"/>
          <a:stretch>
            <a:fillRect/>
          </a:stretch>
        </p:blipFill>
        <p:spPr>
          <a:xfrm>
            <a:off x="683568" y="1667662"/>
            <a:ext cx="6192688" cy="4641658"/>
          </a:xfrm>
          <a:prstGeom prst="rect">
            <a:avLst/>
          </a:prstGeom>
        </p:spPr>
      </p:pic>
      <p:sp>
        <p:nvSpPr>
          <p:cNvPr id="6" name="正方形/長方形 5"/>
          <p:cNvSpPr/>
          <p:nvPr/>
        </p:nvSpPr>
        <p:spPr bwMode="auto">
          <a:xfrm>
            <a:off x="2339752" y="3140968"/>
            <a:ext cx="2988332" cy="1440160"/>
          </a:xfrm>
          <a:prstGeom prst="rect">
            <a:avLst/>
          </a:prstGeom>
          <a:noFill/>
          <a:ln w="41275">
            <a:solidFill>
              <a:srgbClr val="FF6D6D"/>
            </a:solidFill>
            <a:prstDash val="sysDash"/>
            <a:miter lim="800000"/>
            <a:headEnd/>
            <a:tailEnd/>
          </a:ln>
        </p:spPr>
        <p:txBody>
          <a:bodyPr wrap="none" rtlCol="0" anchor="ctr"/>
          <a:lstStyle/>
          <a:p>
            <a:pPr algn="l">
              <a:spcBef>
                <a:spcPct val="0"/>
              </a:spcBef>
            </a:pPr>
            <a:endParaRPr kumimoji="1" lang="ja-JP" altLang="en-US" sz="1800" b="0">
              <a:solidFill>
                <a:srgbClr val="333333"/>
              </a:solidFill>
              <a:latin typeface="HGPｺﾞｼｯｸE" pitchFamily="50" charset="-128"/>
              <a:ea typeface="HGPｺﾞｼｯｸE" pitchFamily="50" charset="-128"/>
            </a:endParaRPr>
          </a:p>
        </p:txBody>
      </p:sp>
      <p:sp>
        <p:nvSpPr>
          <p:cNvPr id="7" name="正方形/長方形 6"/>
          <p:cNvSpPr/>
          <p:nvPr/>
        </p:nvSpPr>
        <p:spPr bwMode="auto">
          <a:xfrm>
            <a:off x="2339752" y="4869160"/>
            <a:ext cx="2988332" cy="1296144"/>
          </a:xfrm>
          <a:prstGeom prst="rect">
            <a:avLst/>
          </a:prstGeom>
          <a:noFill/>
          <a:ln w="41275">
            <a:solidFill>
              <a:srgbClr val="FF0000"/>
            </a:solidFill>
            <a:prstDash val="sysDash"/>
            <a:miter lim="800000"/>
            <a:headEnd/>
            <a:tailEnd/>
          </a:ln>
        </p:spPr>
        <p:txBody>
          <a:bodyPr wrap="none" rtlCol="0" anchor="ctr"/>
          <a:lstStyle/>
          <a:p>
            <a:pPr algn="l">
              <a:spcBef>
                <a:spcPct val="0"/>
              </a:spcBef>
            </a:pPr>
            <a:endParaRPr kumimoji="1" lang="ja-JP" altLang="en-US" sz="1800" b="0">
              <a:solidFill>
                <a:srgbClr val="333333"/>
              </a:solidFill>
              <a:latin typeface="HGPｺﾞｼｯｸE" pitchFamily="50" charset="-128"/>
              <a:ea typeface="HGPｺﾞｼｯｸE" pitchFamily="50" charset="-128"/>
            </a:endParaRPr>
          </a:p>
        </p:txBody>
      </p:sp>
      <p:sp>
        <p:nvSpPr>
          <p:cNvPr id="8" name="角丸四角形吹き出し 7"/>
          <p:cNvSpPr/>
          <p:nvPr/>
        </p:nvSpPr>
        <p:spPr bwMode="auto">
          <a:xfrm>
            <a:off x="5364088" y="2470486"/>
            <a:ext cx="2736304" cy="374571"/>
          </a:xfrm>
          <a:prstGeom prst="wedgeRoundRectCallout">
            <a:avLst>
              <a:gd name="adj1" fmla="val -48345"/>
              <a:gd name="adj2" fmla="val 135833"/>
              <a:gd name="adj3" fmla="val 16667"/>
            </a:avLst>
          </a:prstGeom>
          <a:solidFill>
            <a:schemeClr val="accent1">
              <a:lumMod val="60000"/>
              <a:lumOff val="40000"/>
            </a:schemeClr>
          </a:solidFill>
          <a:ln w="34925">
            <a:solidFill>
              <a:schemeClr val="tx2">
                <a:lumMod val="60000"/>
                <a:lumOff val="40000"/>
              </a:schemeClr>
            </a:solidFill>
            <a:miter lim="800000"/>
            <a:headEnd/>
            <a:tailEnd/>
          </a:ln>
        </p:spPr>
        <p:txBody>
          <a:bodyPr wrap="square" rtlCol="0" anchor="ctr">
            <a:spAutoFit/>
          </a:bodyPr>
          <a:lstStyle/>
          <a:p>
            <a:pPr marL="342900" indent="-342900" algn="l">
              <a:spcBef>
                <a:spcPct val="0"/>
              </a:spcBef>
              <a:buAutoNum type="arabicParenBoth"/>
            </a:pPr>
            <a:r>
              <a:rPr lang="ja-JP" altLang="en-US" sz="1600" dirty="0" smtClean="0">
                <a:solidFill>
                  <a:srgbClr val="333333"/>
                </a:solidFill>
                <a:latin typeface="HGPｺﾞｼｯｸE" pitchFamily="50" charset="-128"/>
                <a:ea typeface="HGPｺﾞｼｯｸE" pitchFamily="50" charset="-128"/>
              </a:rPr>
              <a:t>学認を用いた</a:t>
            </a:r>
            <a:r>
              <a:rPr lang="en-US" altLang="ja-JP" sz="1600" dirty="0" smtClean="0">
                <a:solidFill>
                  <a:srgbClr val="333333"/>
                </a:solidFill>
                <a:latin typeface="HGPｺﾞｼｯｸE" pitchFamily="50" charset="-128"/>
                <a:ea typeface="HGPｺﾞｼｯｸE" pitchFamily="50" charset="-128"/>
              </a:rPr>
              <a:t>Swift</a:t>
            </a:r>
            <a:r>
              <a:rPr lang="ja-JP" altLang="en-US" sz="1600" dirty="0" smtClean="0">
                <a:solidFill>
                  <a:srgbClr val="333333"/>
                </a:solidFill>
                <a:latin typeface="HGPｺﾞｼｯｸE" pitchFamily="50" charset="-128"/>
                <a:ea typeface="HGPｺﾞｼｯｸE" pitchFamily="50" charset="-128"/>
              </a:rPr>
              <a:t>連携</a:t>
            </a:r>
            <a:endParaRPr kumimoji="1" lang="ja-JP" altLang="en-US" sz="1600" b="0" dirty="0">
              <a:solidFill>
                <a:srgbClr val="333333"/>
              </a:solidFill>
              <a:latin typeface="HGPｺﾞｼｯｸE" pitchFamily="50" charset="-128"/>
              <a:ea typeface="HGPｺﾞｼｯｸE" pitchFamily="50" charset="-128"/>
            </a:endParaRPr>
          </a:p>
        </p:txBody>
      </p:sp>
      <p:sp>
        <p:nvSpPr>
          <p:cNvPr id="9" name="角丸四角形吹き出し 8"/>
          <p:cNvSpPr/>
          <p:nvPr/>
        </p:nvSpPr>
        <p:spPr bwMode="auto">
          <a:xfrm>
            <a:off x="5508104" y="5442184"/>
            <a:ext cx="2808312" cy="374571"/>
          </a:xfrm>
          <a:prstGeom prst="wedgeRoundRectCallout">
            <a:avLst>
              <a:gd name="adj1" fmla="val -55253"/>
              <a:gd name="adj2" fmla="val -37851"/>
              <a:gd name="adj3" fmla="val 16667"/>
            </a:avLst>
          </a:prstGeom>
          <a:solidFill>
            <a:srgbClr val="FFC000"/>
          </a:solidFill>
          <a:ln w="34925">
            <a:solidFill>
              <a:srgbClr val="FF0000"/>
            </a:solidFill>
            <a:miter lim="800000"/>
            <a:headEnd/>
            <a:tailEnd/>
          </a:ln>
        </p:spPr>
        <p:txBody>
          <a:bodyPr wrap="square" rtlCol="0" anchor="ctr">
            <a:spAutoFit/>
          </a:bodyPr>
          <a:lstStyle/>
          <a:p>
            <a:pPr marL="357188" indent="-357188" algn="l">
              <a:spcBef>
                <a:spcPct val="0"/>
              </a:spcBef>
            </a:pPr>
            <a:r>
              <a:rPr lang="en-US" altLang="ja-JP" sz="1600" dirty="0" smtClean="0">
                <a:latin typeface="HGPｺﾞｼｯｸE" pitchFamily="50" charset="-128"/>
                <a:ea typeface="HGPｺﾞｼｯｸE" pitchFamily="50" charset="-128"/>
              </a:rPr>
              <a:t>(2) 	</a:t>
            </a:r>
            <a:r>
              <a:rPr lang="ja-JP" altLang="en-US" sz="1600" dirty="0" smtClean="0">
                <a:latin typeface="HGPｺﾞｼｯｸE" pitchFamily="50" charset="-128"/>
                <a:ea typeface="HGPｺﾞｼｯｸE" pitchFamily="50" charset="-128"/>
              </a:rPr>
              <a:t>広域分散向け</a:t>
            </a:r>
            <a:r>
              <a:rPr lang="en-US" altLang="ja-JP" sz="1600" dirty="0" smtClean="0">
                <a:latin typeface="HGPｺﾞｼｯｸE" pitchFamily="50" charset="-128"/>
                <a:ea typeface="HGPｺﾞｼｯｸE" pitchFamily="50" charset="-128"/>
              </a:rPr>
              <a:t>Swift</a:t>
            </a:r>
            <a:r>
              <a:rPr lang="ja-JP" altLang="en-US" sz="1600" dirty="0" smtClean="0">
                <a:latin typeface="HGPｺﾞｼｯｸE" pitchFamily="50" charset="-128"/>
                <a:ea typeface="HGPｺﾞｼｯｸE" pitchFamily="50" charset="-128"/>
              </a:rPr>
              <a:t>開発</a:t>
            </a:r>
            <a:endParaRPr lang="en-US" altLang="ja-JP" sz="1600" dirty="0" smtClean="0">
              <a:latin typeface="HGPｺﾞｼｯｸE" pitchFamily="50" charset="-128"/>
              <a:ea typeface="HGPｺﾞｼｯｸE" pitchFamily="50" charset="-128"/>
            </a:endParaRPr>
          </a:p>
        </p:txBody>
      </p:sp>
      <p:sp>
        <p:nvSpPr>
          <p:cNvPr id="11" name="テキスト ボックス 10"/>
          <p:cNvSpPr txBox="1"/>
          <p:nvPr/>
        </p:nvSpPr>
        <p:spPr>
          <a:xfrm>
            <a:off x="179512" y="116632"/>
            <a:ext cx="1569660" cy="646331"/>
          </a:xfrm>
          <a:prstGeom prst="rect">
            <a:avLst/>
          </a:prstGeom>
          <a:noFill/>
        </p:spPr>
        <p:txBody>
          <a:bodyPr wrap="none" rtlCol="0">
            <a:spAutoFit/>
          </a:bodyPr>
          <a:lstStyle/>
          <a:p>
            <a:pPr algn="ctr"/>
            <a:r>
              <a:rPr lang="ja-JP" altLang="en-US" sz="3600" dirty="0" smtClean="0">
                <a:solidFill>
                  <a:schemeClr val="tx2">
                    <a:lumMod val="50000"/>
                  </a:schemeClr>
                </a:solidFill>
                <a:latin typeface="HGPｺﾞｼｯｸE" pitchFamily="50" charset="-128"/>
                <a:ea typeface="HGPｺﾞｼｯｸE" pitchFamily="50" charset="-128"/>
              </a:rPr>
              <a:t>実現例</a:t>
            </a:r>
            <a:endParaRPr lang="ja-JP" altLang="en-US" sz="3600" dirty="0">
              <a:solidFill>
                <a:schemeClr val="tx2">
                  <a:lumMod val="50000"/>
                </a:schemeClr>
              </a:solidFill>
              <a:latin typeface="HGPｺﾞｼｯｸE" pitchFamily="50" charset="-128"/>
              <a:ea typeface="HGPｺﾞｼｯｸE" pitchFamily="50" charset="-128"/>
            </a:endParaRPr>
          </a:p>
        </p:txBody>
      </p:sp>
      <p:sp>
        <p:nvSpPr>
          <p:cNvPr id="12" name="正方形/長方形 11"/>
          <p:cNvSpPr/>
          <p:nvPr/>
        </p:nvSpPr>
        <p:spPr>
          <a:xfrm>
            <a:off x="251520" y="1379630"/>
            <a:ext cx="5472608" cy="400110"/>
          </a:xfrm>
          <a:prstGeom prst="rect">
            <a:avLst/>
          </a:prstGeom>
          <a:solidFill>
            <a:schemeClr val="bg1"/>
          </a:solidFill>
          <a:ln w="34925">
            <a:solidFill>
              <a:schemeClr val="accent1"/>
            </a:solidFill>
          </a:ln>
        </p:spPr>
        <p:txBody>
          <a:bodyPr wrap="square">
            <a:spAutoFit/>
          </a:bodyPr>
          <a:lstStyle/>
          <a:p>
            <a:pPr algn="ctr"/>
            <a:r>
              <a:rPr lang="en-US" altLang="ja-JP" sz="2000" dirty="0" err="1" smtClean="0">
                <a:latin typeface="HGPｺﾞｼｯｸE" pitchFamily="50" charset="-128"/>
                <a:ea typeface="HGPｺﾞｼｯｸE" pitchFamily="50" charset="-128"/>
                <a:cs typeface="Arial Unicode MS" pitchFamily="50" charset="-128"/>
              </a:rPr>
              <a:t>OpenStack</a:t>
            </a:r>
            <a:r>
              <a:rPr lang="ja-JP" altLang="en-US" sz="2000" dirty="0" smtClean="0">
                <a:latin typeface="HGPｺﾞｼｯｸE" pitchFamily="50" charset="-128"/>
                <a:ea typeface="HGPｺﾞｼｯｸE" pitchFamily="50" charset="-128"/>
                <a:cs typeface="Arial Unicode MS" pitchFamily="50" charset="-128"/>
              </a:rPr>
              <a:t>　</a:t>
            </a:r>
            <a:r>
              <a:rPr lang="en-US" altLang="ja-JP" sz="2000" dirty="0" smtClean="0">
                <a:latin typeface="HGPｺﾞｼｯｸE" pitchFamily="50" charset="-128"/>
                <a:ea typeface="HGPｺﾞｼｯｸE" pitchFamily="50" charset="-128"/>
                <a:cs typeface="Arial Unicode MS" pitchFamily="50" charset="-128"/>
              </a:rPr>
              <a:t>Storage</a:t>
            </a:r>
            <a:r>
              <a:rPr lang="ja-JP" altLang="en-US" sz="2000" dirty="0" smtClean="0">
                <a:latin typeface="HGPｺﾞｼｯｸE" pitchFamily="50" charset="-128"/>
                <a:ea typeface="HGPｺﾞｼｯｸE" pitchFamily="50" charset="-128"/>
                <a:cs typeface="Arial Unicode MS" pitchFamily="50" charset="-128"/>
              </a:rPr>
              <a:t>　</a:t>
            </a:r>
            <a:r>
              <a:rPr lang="en-US" altLang="ja-JP" sz="2000" dirty="0" smtClean="0">
                <a:latin typeface="HGPｺﾞｼｯｸE" pitchFamily="50" charset="-128"/>
                <a:ea typeface="HGPｺﾞｼｯｸE" pitchFamily="50" charset="-128"/>
                <a:cs typeface="Arial Unicode MS" pitchFamily="50" charset="-128"/>
              </a:rPr>
              <a:t>Swift </a:t>
            </a:r>
            <a:r>
              <a:rPr lang="ja-JP" altLang="en-US" sz="2000" dirty="0" smtClean="0">
                <a:latin typeface="HGPｺﾞｼｯｸE" pitchFamily="50" charset="-128"/>
                <a:ea typeface="HGPｺﾞｼｯｸE" pitchFamily="50" charset="-128"/>
                <a:cs typeface="Arial Unicode MS" pitchFamily="50" charset="-128"/>
              </a:rPr>
              <a:t>に広域網対応を追加</a:t>
            </a:r>
            <a:endParaRPr lang="en-US" altLang="ja-JP" sz="2000" dirty="0" smtClean="0">
              <a:latin typeface="HGPｺﾞｼｯｸE" pitchFamily="50" charset="-128"/>
              <a:ea typeface="HGPｺﾞｼｯｸE" pitchFamily="50" charset="-128"/>
              <a:cs typeface="Arial Unicode MS" pitchFamily="50" charset="-128"/>
            </a:endParaRPr>
          </a:p>
        </p:txBody>
      </p:sp>
      <p:sp>
        <p:nvSpPr>
          <p:cNvPr id="10" name="スライド番号プレースホルダ 2"/>
          <p:cNvSpPr>
            <a:spLocks noGrp="1"/>
          </p:cNvSpPr>
          <p:nvPr>
            <p:ph type="sldNum" sz="quarter" idx="10"/>
          </p:nvPr>
        </p:nvSpPr>
        <p:spPr>
          <a:xfrm>
            <a:off x="8572500" y="6643688"/>
            <a:ext cx="500063" cy="142875"/>
          </a:xfrm>
        </p:spPr>
        <p:txBody>
          <a:bodyPr/>
          <a:lstStyle/>
          <a:p>
            <a:pPr>
              <a:defRPr/>
            </a:pPr>
            <a:fld id="{2D49EB63-8A47-42A8-B1AF-7D6D75D2383C}" type="slidenum">
              <a:rPr lang="ja-JP" altLang="en-US" smtClean="0"/>
              <a:pPr>
                <a:defRPr/>
              </a:pPr>
              <a:t>38</a:t>
            </a:fld>
            <a:endParaRPr lang="ja-JP" altLang="en-US" dirty="0"/>
          </a:p>
        </p:txBody>
      </p:sp>
      <p:sp>
        <p:nvSpPr>
          <p:cNvPr id="13" name="角丸四角形吹き出し 12"/>
          <p:cNvSpPr/>
          <p:nvPr/>
        </p:nvSpPr>
        <p:spPr bwMode="auto">
          <a:xfrm>
            <a:off x="4139952" y="151770"/>
            <a:ext cx="4788024" cy="612934"/>
          </a:xfrm>
          <a:prstGeom prst="wedgeRoundRectCallout">
            <a:avLst>
              <a:gd name="adj1" fmla="val -32848"/>
              <a:gd name="adj2" fmla="val 47790"/>
              <a:gd name="adj3" fmla="val 16667"/>
            </a:avLst>
          </a:prstGeom>
          <a:solidFill>
            <a:schemeClr val="bg1"/>
          </a:solidFill>
          <a:ln w="34925">
            <a:solidFill>
              <a:schemeClr val="tx2">
                <a:lumMod val="60000"/>
                <a:lumOff val="40000"/>
              </a:schemeClr>
            </a:solidFill>
            <a:miter lim="800000"/>
            <a:headEnd/>
            <a:tailEnd/>
          </a:ln>
        </p:spPr>
        <p:txBody>
          <a:bodyPr wrap="square" rtlCol="0" anchor="ctr">
            <a:spAutoFit/>
          </a:bodyPr>
          <a:lstStyle/>
          <a:p>
            <a:pPr marL="342900" indent="-342900" algn="l">
              <a:spcBef>
                <a:spcPct val="0"/>
              </a:spcBef>
            </a:pPr>
            <a:r>
              <a:rPr lang="en-US" altLang="ja-JP" sz="1400" dirty="0" err="1" smtClean="0">
                <a:solidFill>
                  <a:srgbClr val="333333"/>
                </a:solidFill>
                <a:latin typeface="HGPｺﾞｼｯｸE" pitchFamily="50" charset="-128"/>
                <a:ea typeface="HGPｺﾞｼｯｸE" pitchFamily="50" charset="-128"/>
              </a:rPr>
              <a:t>OpenStack</a:t>
            </a:r>
            <a:r>
              <a:rPr lang="ja-JP" altLang="en-US" sz="1400" dirty="0" smtClean="0">
                <a:solidFill>
                  <a:srgbClr val="333333"/>
                </a:solidFill>
                <a:latin typeface="HGPｺﾞｼｯｸE" pitchFamily="50" charset="-128"/>
                <a:ea typeface="HGPｺﾞｼｯｸE" pitchFamily="50" charset="-128"/>
              </a:rPr>
              <a:t>コミュニティ内 </a:t>
            </a:r>
            <a:r>
              <a:rPr lang="en-US" altLang="ja-JP" sz="1400" dirty="0" smtClean="0">
                <a:solidFill>
                  <a:srgbClr val="333333"/>
                </a:solidFill>
                <a:latin typeface="HGPｺﾞｼｯｸE" pitchFamily="50" charset="-128"/>
                <a:ea typeface="HGPｺﾞｼｯｸE" pitchFamily="50" charset="-128"/>
              </a:rPr>
              <a:t>Colony </a:t>
            </a:r>
            <a:r>
              <a:rPr lang="ja-JP" altLang="en-US" sz="1400" dirty="0" smtClean="0">
                <a:solidFill>
                  <a:srgbClr val="333333"/>
                </a:solidFill>
                <a:latin typeface="HGPｺﾞｼｯｸE" pitchFamily="50" charset="-128"/>
                <a:ea typeface="HGPｺﾞｼｯｸE" pitchFamily="50" charset="-128"/>
              </a:rPr>
              <a:t>プロジェクトとして提供</a:t>
            </a:r>
            <a:endParaRPr lang="en-US" altLang="ja-JP" sz="1400" dirty="0" smtClean="0">
              <a:solidFill>
                <a:srgbClr val="333333"/>
              </a:solidFill>
              <a:latin typeface="HGPｺﾞｼｯｸE" pitchFamily="50" charset="-128"/>
              <a:ea typeface="HGPｺﾞｼｯｸE" pitchFamily="50" charset="-128"/>
            </a:endParaRPr>
          </a:p>
          <a:p>
            <a:pPr marL="342900" indent="-342900" algn="l">
              <a:spcBef>
                <a:spcPct val="0"/>
              </a:spcBef>
            </a:pPr>
            <a:r>
              <a:rPr kumimoji="1" lang="en-US" altLang="ja-JP" sz="1600" b="0" dirty="0" smtClean="0">
                <a:solidFill>
                  <a:srgbClr val="333333"/>
                </a:solidFill>
                <a:latin typeface="HGPｺﾞｼｯｸE" pitchFamily="50" charset="-128"/>
                <a:ea typeface="HGPｺﾞｼｯｸE" pitchFamily="50" charset="-128"/>
              </a:rPr>
              <a:t>https://github.com/nii-cloud/colony</a:t>
            </a:r>
            <a:endParaRPr kumimoji="1" lang="ja-JP" altLang="en-US" sz="1600" b="0" dirty="0">
              <a:solidFill>
                <a:srgbClr val="333333"/>
              </a:solidFill>
              <a:latin typeface="HGPｺﾞｼｯｸE" pitchFamily="50" charset="-128"/>
              <a:ea typeface="HGPｺﾞｼｯｸE" pitchFamily="50" charset="-128"/>
            </a:endParaRP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7" descr="fig-3.emf"/>
          <p:cNvPicPr/>
          <p:nvPr/>
        </p:nvPicPr>
        <p:blipFill>
          <a:blip r:embed="rId3" cstate="print"/>
          <a:stretch>
            <a:fillRect/>
          </a:stretch>
        </p:blipFill>
        <p:spPr>
          <a:xfrm>
            <a:off x="899592" y="980728"/>
            <a:ext cx="7501974" cy="5325247"/>
          </a:xfrm>
          <a:prstGeom prst="rect">
            <a:avLst/>
          </a:prstGeom>
        </p:spPr>
      </p:pic>
      <p:sp>
        <p:nvSpPr>
          <p:cNvPr id="3" name="テキスト ボックス 2"/>
          <p:cNvSpPr txBox="1"/>
          <p:nvPr/>
        </p:nvSpPr>
        <p:spPr>
          <a:xfrm>
            <a:off x="179512" y="116632"/>
            <a:ext cx="8568951" cy="646331"/>
          </a:xfrm>
          <a:prstGeom prst="rect">
            <a:avLst/>
          </a:prstGeom>
          <a:noFill/>
        </p:spPr>
        <p:txBody>
          <a:bodyPr wrap="square" rtlCol="0">
            <a:spAutoFit/>
          </a:bodyPr>
          <a:lstStyle/>
          <a:p>
            <a:r>
              <a:rPr lang="ja-JP" altLang="en-US" sz="3600" dirty="0" smtClean="0">
                <a:solidFill>
                  <a:srgbClr val="333333"/>
                </a:solidFill>
                <a:latin typeface="HGPｺﾞｼｯｸE" pitchFamily="50" charset="-128"/>
                <a:ea typeface="HGPｺﾞｼｯｸE" pitchFamily="50" charset="-128"/>
              </a:rPr>
              <a:t>利用者からの見え方　（シームレスな連携）</a:t>
            </a:r>
          </a:p>
        </p:txBody>
      </p:sp>
      <p:sp>
        <p:nvSpPr>
          <p:cNvPr id="4" name="スライド番号プレースホルダ 2"/>
          <p:cNvSpPr>
            <a:spLocks noGrp="1"/>
          </p:cNvSpPr>
          <p:nvPr>
            <p:ph type="sldNum" sz="quarter" idx="10"/>
          </p:nvPr>
        </p:nvSpPr>
        <p:spPr>
          <a:xfrm>
            <a:off x="8572500" y="6643688"/>
            <a:ext cx="500063" cy="142875"/>
          </a:xfrm>
        </p:spPr>
        <p:txBody>
          <a:bodyPr/>
          <a:lstStyle/>
          <a:p>
            <a:pPr>
              <a:defRPr/>
            </a:pPr>
            <a:fld id="{2D49EB63-8A47-42A8-B1AF-7D6D75D2383C}" type="slidenum">
              <a:rPr lang="ja-JP" altLang="en-US" smtClean="0"/>
              <a:pPr>
                <a:defRPr/>
              </a:pPr>
              <a:t>39</a:t>
            </a:fld>
            <a:endParaRPr lang="ja-JP" altLang="en-US"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395536" y="116632"/>
            <a:ext cx="7920880" cy="582594"/>
          </a:xfrm>
        </p:spPr>
        <p:txBody>
          <a:bodyPr/>
          <a:lstStyle/>
          <a:p>
            <a:r>
              <a:rPr kumimoji="1" lang="ja-JP" altLang="en-US" dirty="0" smtClean="0">
                <a:latin typeface="HGP創英角ｺﾞｼｯｸUB" pitchFamily="50" charset="-128"/>
                <a:ea typeface="HGP創英角ｺﾞｼｯｸUB" pitchFamily="50" charset="-128"/>
              </a:rPr>
              <a:t>開発・運用しているクラウド</a:t>
            </a:r>
            <a:endParaRPr kumimoji="1" lang="ja-JP" altLang="en-US" dirty="0">
              <a:latin typeface="HGP創英角ｺﾞｼｯｸUB" pitchFamily="50" charset="-128"/>
              <a:ea typeface="HGP創英角ｺﾞｼｯｸUB" pitchFamily="50" charset="-128"/>
            </a:endParaRPr>
          </a:p>
        </p:txBody>
      </p:sp>
      <p:sp>
        <p:nvSpPr>
          <p:cNvPr id="3" name="コンテンツ プレースホルダ 2"/>
          <p:cNvSpPr>
            <a:spLocks noGrp="1"/>
          </p:cNvSpPr>
          <p:nvPr>
            <p:ph idx="1"/>
          </p:nvPr>
        </p:nvSpPr>
        <p:spPr>
          <a:xfrm>
            <a:off x="467544" y="1124744"/>
            <a:ext cx="8496944" cy="4824536"/>
          </a:xfrm>
        </p:spPr>
        <p:txBody>
          <a:bodyPr/>
          <a:lstStyle/>
          <a:p>
            <a:r>
              <a:rPr kumimoji="1" lang="ja-JP" altLang="en-US" dirty="0" smtClean="0">
                <a:latin typeface="HGP創英角ｺﾞｼｯｸUB" pitchFamily="50" charset="-128"/>
                <a:ea typeface="HGP創英角ｺﾞｼｯｸUB" pitchFamily="50" charset="-128"/>
              </a:rPr>
              <a:t>教育クラウド　</a:t>
            </a:r>
            <a:r>
              <a:rPr kumimoji="1" lang="en-US" altLang="ja-JP" dirty="0" smtClean="0">
                <a:latin typeface="HGP創英角ｺﾞｼｯｸUB" pitchFamily="50" charset="-128"/>
                <a:ea typeface="HGP創英角ｺﾞｼｯｸUB" pitchFamily="50" charset="-128"/>
              </a:rPr>
              <a:t> (</a:t>
            </a:r>
            <a:r>
              <a:rPr kumimoji="1" lang="ja-JP" altLang="en-US" dirty="0" smtClean="0">
                <a:latin typeface="HGP創英角ｺﾞｼｯｸUB" pitchFamily="50" charset="-128"/>
                <a:ea typeface="HGP創英角ｺﾞｼｯｸUB" pitchFamily="50" charset="-128"/>
              </a:rPr>
              <a:t>運用　</a:t>
            </a:r>
            <a:r>
              <a:rPr kumimoji="1" lang="en-US" altLang="ja-JP" dirty="0" smtClean="0">
                <a:latin typeface="HGP創英角ｺﾞｼｯｸUB" pitchFamily="50" charset="-128"/>
                <a:ea typeface="HGP創英角ｺﾞｼｯｸUB" pitchFamily="50" charset="-128"/>
              </a:rPr>
              <a:t>2010.5 - )</a:t>
            </a:r>
          </a:p>
          <a:p>
            <a:pPr lvl="1"/>
            <a:r>
              <a:rPr kumimoji="1" lang="ja-JP" altLang="en-US" sz="2000" dirty="0" smtClean="0">
                <a:latin typeface="HGP創英角ｺﾞｼｯｸUB" pitchFamily="50" charset="-128"/>
                <a:ea typeface="HGP創英角ｺﾞｼｯｸUB" pitchFamily="50" charset="-128"/>
              </a:rPr>
              <a:t>利用者：　大学の教員・学生</a:t>
            </a:r>
            <a:endParaRPr kumimoji="1" lang="en-US" altLang="ja-JP" sz="2000" dirty="0" smtClean="0">
              <a:latin typeface="HGP創英角ｺﾞｼｯｸUB" pitchFamily="50" charset="-128"/>
              <a:ea typeface="HGP創英角ｺﾞｼｯｸUB" pitchFamily="50" charset="-128"/>
            </a:endParaRPr>
          </a:p>
          <a:p>
            <a:pPr lvl="1"/>
            <a:r>
              <a:rPr lang="ja-JP" altLang="en-US" sz="2000" dirty="0" smtClean="0">
                <a:latin typeface="HGP創英角ｺﾞｼｯｸUB" pitchFamily="50" charset="-128"/>
                <a:ea typeface="HGP創英角ｺﾞｼｯｸUB" pitchFamily="50" charset="-128"/>
              </a:rPr>
              <a:t>思う存分自分の</a:t>
            </a:r>
            <a:r>
              <a:rPr lang="ja-JP" altLang="en-US" sz="2000" dirty="0" smtClean="0">
                <a:solidFill>
                  <a:srgbClr val="FF0000"/>
                </a:solidFill>
                <a:latin typeface="HGP創英角ｺﾞｼｯｸUB" pitchFamily="50" charset="-128"/>
                <a:ea typeface="HGP創英角ｺﾞｼｯｸUB" pitchFamily="50" charset="-128"/>
              </a:rPr>
              <a:t>アイデアを試せる</a:t>
            </a:r>
            <a:r>
              <a:rPr lang="en-US" altLang="ja-JP" sz="2000" dirty="0" smtClean="0">
                <a:solidFill>
                  <a:srgbClr val="FF0000"/>
                </a:solidFill>
                <a:latin typeface="HGP創英角ｺﾞｼｯｸUB" pitchFamily="50" charset="-128"/>
                <a:ea typeface="HGP創英角ｺﾞｼｯｸUB" pitchFamily="50" charset="-128"/>
              </a:rPr>
              <a:t>IT</a:t>
            </a:r>
            <a:r>
              <a:rPr lang="ja-JP" altLang="en-US" sz="2000" dirty="0" smtClean="0">
                <a:solidFill>
                  <a:srgbClr val="FF0000"/>
                </a:solidFill>
                <a:latin typeface="HGP創英角ｺﾞｼｯｸUB" pitchFamily="50" charset="-128"/>
                <a:ea typeface="HGP創英角ｺﾞｼｯｸUB" pitchFamily="50" charset="-128"/>
              </a:rPr>
              <a:t>実験室</a:t>
            </a:r>
            <a:endParaRPr kumimoji="1" lang="en-US" altLang="ja-JP" sz="2000" dirty="0" smtClean="0">
              <a:latin typeface="HGP創英角ｺﾞｼｯｸUB" pitchFamily="50" charset="-128"/>
              <a:ea typeface="HGP創英角ｺﾞｼｯｸUB" pitchFamily="50" charset="-128"/>
            </a:endParaRPr>
          </a:p>
          <a:p>
            <a:r>
              <a:rPr lang="ja-JP" altLang="en-US" dirty="0" smtClean="0">
                <a:latin typeface="HGP創英角ｺﾞｼｯｸUB" pitchFamily="50" charset="-128"/>
                <a:ea typeface="HGP創英角ｺﾞｼｯｸUB" pitchFamily="50" charset="-128"/>
              </a:rPr>
              <a:t>研究クラウド　</a:t>
            </a:r>
            <a:r>
              <a:rPr lang="en-US" altLang="ja-JP" dirty="0" smtClean="0">
                <a:latin typeface="HGP創英角ｺﾞｼｯｸUB" pitchFamily="50" charset="-128"/>
                <a:ea typeface="HGP創英角ｺﾞｼｯｸUB" pitchFamily="50" charset="-128"/>
              </a:rPr>
              <a:t> (</a:t>
            </a:r>
            <a:r>
              <a:rPr lang="ja-JP" altLang="en-US" dirty="0" smtClean="0">
                <a:latin typeface="HGP創英角ｺﾞｼｯｸUB" pitchFamily="50" charset="-128"/>
                <a:ea typeface="HGP創英角ｺﾞｼｯｸUB" pitchFamily="50" charset="-128"/>
              </a:rPr>
              <a:t>運用　</a:t>
            </a:r>
            <a:r>
              <a:rPr lang="en-US" altLang="ja-JP" dirty="0" smtClean="0">
                <a:latin typeface="HGP創英角ｺﾞｼｯｸUB" pitchFamily="50" charset="-128"/>
                <a:ea typeface="HGP創英角ｺﾞｼｯｸUB" pitchFamily="50" charset="-128"/>
              </a:rPr>
              <a:t>2012.7 - )</a:t>
            </a:r>
          </a:p>
          <a:p>
            <a:pPr lvl="1"/>
            <a:r>
              <a:rPr lang="ja-JP" altLang="en-US" sz="2000" dirty="0" smtClean="0">
                <a:latin typeface="HGP創英角ｺﾞｼｯｸUB" pitchFamily="50" charset="-128"/>
                <a:ea typeface="HGP創英角ｺﾞｼｯｸUB" pitchFamily="50" charset="-128"/>
              </a:rPr>
              <a:t>利用者：　</a:t>
            </a:r>
            <a:r>
              <a:rPr lang="en-US" altLang="ja-JP" sz="2000" dirty="0" smtClean="0">
                <a:latin typeface="HGP創英角ｺﾞｼｯｸUB" pitchFamily="50" charset="-128"/>
                <a:ea typeface="HGP創英角ｺﾞｼｯｸUB" pitchFamily="50" charset="-128"/>
              </a:rPr>
              <a:t>NII</a:t>
            </a:r>
            <a:r>
              <a:rPr lang="ja-JP" altLang="en-US" sz="2000" dirty="0" smtClean="0">
                <a:latin typeface="HGP創英角ｺﾞｼｯｸUB" pitchFamily="50" charset="-128"/>
                <a:ea typeface="HGP創英角ｺﾞｼｯｸUB" pitchFamily="50" charset="-128"/>
              </a:rPr>
              <a:t>研究者</a:t>
            </a:r>
            <a:endParaRPr lang="en-US" altLang="ja-JP" sz="2000" dirty="0" smtClean="0">
              <a:latin typeface="HGP創英角ｺﾞｼｯｸUB" pitchFamily="50" charset="-128"/>
              <a:ea typeface="HGP創英角ｺﾞｼｯｸUB" pitchFamily="50" charset="-128"/>
            </a:endParaRPr>
          </a:p>
          <a:p>
            <a:pPr lvl="1"/>
            <a:r>
              <a:rPr lang="ja-JP" altLang="en-US" sz="2000" dirty="0" smtClean="0">
                <a:latin typeface="HGS創英角ｺﾞｼｯｸUB" pitchFamily="50" charset="-128"/>
                <a:ea typeface="HGS創英角ｺﾞｼｯｸUB" pitchFamily="50" charset="-128"/>
              </a:rPr>
              <a:t>今の</a:t>
            </a:r>
            <a:r>
              <a:rPr lang="ja-JP" altLang="en-US" sz="2000" dirty="0" smtClean="0">
                <a:solidFill>
                  <a:srgbClr val="FF0000"/>
                </a:solidFill>
                <a:latin typeface="HGS創英角ｺﾞｼｯｸUB" pitchFamily="50" charset="-128"/>
                <a:ea typeface="HGS創英角ｺﾞｼｯｸUB" pitchFamily="50" charset="-128"/>
              </a:rPr>
              <a:t>研究環境を簡単に拡張</a:t>
            </a:r>
            <a:r>
              <a:rPr lang="ja-JP" altLang="en-US" sz="2000" dirty="0" smtClean="0">
                <a:latin typeface="HGS創英角ｺﾞｼｯｸUB" pitchFamily="50" charset="-128"/>
                <a:ea typeface="HGS創英角ｺﾞｼｯｸUB" pitchFamily="50" charset="-128"/>
              </a:rPr>
              <a:t>できるクラウド </a:t>
            </a:r>
            <a:endParaRPr lang="en-US" altLang="ja-JP" sz="2000" dirty="0" smtClean="0">
              <a:latin typeface="HGP創英角ｺﾞｼｯｸUB" pitchFamily="50" charset="-128"/>
              <a:ea typeface="HGP創英角ｺﾞｼｯｸUB" pitchFamily="50" charset="-128"/>
            </a:endParaRPr>
          </a:p>
          <a:p>
            <a:pPr lvl="1"/>
            <a:r>
              <a:rPr lang="en-US" altLang="ja-JP" sz="2000" dirty="0" smtClean="0">
                <a:latin typeface="HGP創英角ｺﾞｼｯｸUB" pitchFamily="50" charset="-128"/>
                <a:ea typeface="HGP創英角ｺﾞｼｯｸUB" pitchFamily="50" charset="-128"/>
              </a:rPr>
              <a:t>NII OSS </a:t>
            </a:r>
            <a:r>
              <a:rPr lang="ja-JP" altLang="en-US" sz="2000" dirty="0" smtClean="0">
                <a:latin typeface="HGP創英角ｺﾞｼｯｸUB" pitchFamily="50" charset="-128"/>
                <a:ea typeface="HGP創英角ｺﾞｼｯｸUB" pitchFamily="50" charset="-128"/>
              </a:rPr>
              <a:t>クラウドプロジェクト　</a:t>
            </a:r>
            <a:r>
              <a:rPr lang="en-US" altLang="ja-JP" sz="2000" dirty="0" err="1" smtClean="0">
                <a:latin typeface="HGP創英角ｺﾞｼｯｸUB" pitchFamily="50" charset="-128"/>
                <a:ea typeface="HGP創英角ｺﾞｼｯｸUB" pitchFamily="50" charset="-128"/>
              </a:rPr>
              <a:t>dodai</a:t>
            </a:r>
            <a:endParaRPr lang="en-US" altLang="ja-JP" sz="2000" dirty="0" smtClean="0">
              <a:latin typeface="HGP創英角ｺﾞｼｯｸUB" pitchFamily="50" charset="-128"/>
              <a:ea typeface="HGP創英角ｺﾞｼｯｸUB" pitchFamily="50" charset="-128"/>
            </a:endParaRPr>
          </a:p>
          <a:p>
            <a:r>
              <a:rPr lang="ja-JP" altLang="en-US" dirty="0" smtClean="0">
                <a:latin typeface="HGP創英角ｺﾞｼｯｸUB" pitchFamily="50" charset="-128"/>
                <a:ea typeface="HGP創英角ｺﾞｼｯｸUB" pitchFamily="50" charset="-128"/>
              </a:rPr>
              <a:t>インタークラウド基盤 </a:t>
            </a:r>
            <a:r>
              <a:rPr lang="en-US" altLang="ja-JP" dirty="0" smtClean="0">
                <a:latin typeface="HGP創英角ｺﾞｼｯｸUB" pitchFamily="50" charset="-128"/>
                <a:ea typeface="HGP創英角ｺﾞｼｯｸUB" pitchFamily="50" charset="-128"/>
              </a:rPr>
              <a:t>(</a:t>
            </a:r>
            <a:r>
              <a:rPr lang="ja-JP" altLang="en-US" dirty="0" smtClean="0">
                <a:latin typeface="HGP創英角ｺﾞｼｯｸUB" pitchFamily="50" charset="-128"/>
                <a:ea typeface="HGP創英角ｺﾞｼｯｸUB" pitchFamily="50" charset="-128"/>
              </a:rPr>
              <a:t>実験　</a:t>
            </a:r>
            <a:r>
              <a:rPr lang="en-US" altLang="ja-JP" dirty="0" smtClean="0">
                <a:latin typeface="HGP創英角ｺﾞｼｯｸUB" pitchFamily="50" charset="-128"/>
                <a:ea typeface="HGP創英角ｺﾞｼｯｸUB" pitchFamily="50" charset="-128"/>
              </a:rPr>
              <a:t>2012.10 –)</a:t>
            </a:r>
          </a:p>
          <a:p>
            <a:pPr lvl="1"/>
            <a:r>
              <a:rPr lang="ja-JP" altLang="en-US" sz="2000" dirty="0" smtClean="0">
                <a:latin typeface="HGP創英角ｺﾞｼｯｸUB" pitchFamily="50" charset="-128"/>
                <a:ea typeface="HGP創英角ｺﾞｼｯｸUB" pitchFamily="50" charset="-128"/>
              </a:rPr>
              <a:t>利用者：　大学</a:t>
            </a:r>
            <a:r>
              <a:rPr lang="en-US" altLang="ja-JP" sz="2000" dirty="0" smtClean="0">
                <a:latin typeface="HGP創英角ｺﾞｼｯｸUB" pitchFamily="50" charset="-128"/>
                <a:ea typeface="HGP創英角ｺﾞｼｯｸUB" pitchFamily="50" charset="-128"/>
              </a:rPr>
              <a:t>/</a:t>
            </a:r>
            <a:r>
              <a:rPr lang="ja-JP" altLang="en-US" sz="2000" dirty="0" smtClean="0">
                <a:latin typeface="HGP創英角ｺﾞｼｯｸUB" pitchFamily="50" charset="-128"/>
                <a:ea typeface="HGP創英角ｺﾞｼｯｸUB" pitchFamily="50" charset="-128"/>
              </a:rPr>
              <a:t>研究機関</a:t>
            </a:r>
            <a:endParaRPr lang="en-US" altLang="ja-JP" sz="2000" dirty="0" smtClean="0">
              <a:latin typeface="HGP創英角ｺﾞｼｯｸUB" pitchFamily="50" charset="-128"/>
              <a:ea typeface="HGP創英角ｺﾞｼｯｸUB" pitchFamily="50" charset="-128"/>
            </a:endParaRPr>
          </a:p>
          <a:p>
            <a:pPr lvl="1"/>
            <a:r>
              <a:rPr lang="ja-JP" altLang="en-US" sz="2000" dirty="0" smtClean="0">
                <a:solidFill>
                  <a:srgbClr val="FF0000"/>
                </a:solidFill>
                <a:latin typeface="HGP創英角ｺﾞｼｯｸUB" pitchFamily="50" charset="-128"/>
                <a:ea typeface="HGP創英角ｺﾞｼｯｸUB" pitchFamily="50" charset="-128"/>
              </a:rPr>
              <a:t>アカデミックコミュニティクラウドのハブ</a:t>
            </a:r>
            <a:endParaRPr lang="en-US" altLang="ja-JP" sz="2000" dirty="0" smtClean="0">
              <a:solidFill>
                <a:srgbClr val="FF0000"/>
              </a:solidFill>
              <a:latin typeface="HGP創英角ｺﾞｼｯｸUB" pitchFamily="50" charset="-128"/>
              <a:ea typeface="HGP創英角ｺﾞｼｯｸUB" pitchFamily="50" charset="-128"/>
            </a:endParaRPr>
          </a:p>
          <a:p>
            <a:pPr lvl="1"/>
            <a:r>
              <a:rPr lang="en-US" altLang="ja-JP" sz="2000" dirty="0" smtClean="0">
                <a:latin typeface="HGP創英角ｺﾞｼｯｸUB" pitchFamily="50" charset="-128"/>
                <a:ea typeface="HGP創英角ｺﾞｼｯｸUB" pitchFamily="50" charset="-128"/>
              </a:rPr>
              <a:t>NII OSS </a:t>
            </a:r>
            <a:r>
              <a:rPr lang="ja-JP" altLang="en-US" sz="2000" dirty="0" smtClean="0">
                <a:latin typeface="HGP創英角ｺﾞｼｯｸUB" pitchFamily="50" charset="-128"/>
                <a:ea typeface="HGP創英角ｺﾞｼｯｸUB" pitchFamily="50" charset="-128"/>
              </a:rPr>
              <a:t>クラウドプロジェクト　</a:t>
            </a:r>
            <a:r>
              <a:rPr lang="en-US" altLang="ja-JP" sz="2000" dirty="0" smtClean="0">
                <a:latin typeface="HGP創英角ｺﾞｼｯｸUB" pitchFamily="50" charset="-128"/>
                <a:ea typeface="HGP創英角ｺﾞｼｯｸUB" pitchFamily="50" charset="-128"/>
              </a:rPr>
              <a:t>colony</a:t>
            </a:r>
            <a:endParaRPr lang="en-US" altLang="ja-JP" sz="2400" dirty="0" smtClean="0">
              <a:latin typeface="HGP創英角ｺﾞｼｯｸUB" pitchFamily="50" charset="-128"/>
              <a:ea typeface="HGP創英角ｺﾞｼｯｸUB" pitchFamily="50" charset="-128"/>
            </a:endParaRPr>
          </a:p>
          <a:p>
            <a:endParaRPr kumimoji="1" lang="ja-JP" altLang="en-US" sz="2400" dirty="0">
              <a:latin typeface="HGP創英角ｺﾞｼｯｸUB" pitchFamily="50" charset="-128"/>
              <a:ea typeface="HGP創英角ｺﾞｼｯｸUB" pitchFamily="50" charset="-128"/>
            </a:endParaRPr>
          </a:p>
        </p:txBody>
      </p:sp>
      <p:sp>
        <p:nvSpPr>
          <p:cNvPr id="4" name="スライド番号プレースホルダ 2"/>
          <p:cNvSpPr>
            <a:spLocks noGrp="1"/>
          </p:cNvSpPr>
          <p:nvPr>
            <p:ph type="sldNum" sz="quarter" idx="10"/>
          </p:nvPr>
        </p:nvSpPr>
        <p:spPr>
          <a:xfrm>
            <a:off x="8572500" y="6643688"/>
            <a:ext cx="500063" cy="142875"/>
          </a:xfrm>
        </p:spPr>
        <p:txBody>
          <a:bodyPr/>
          <a:lstStyle/>
          <a:p>
            <a:pPr>
              <a:defRPr/>
            </a:pPr>
            <a:fld id="{2D49EB63-8A47-42A8-B1AF-7D6D75D2383C}" type="slidenum">
              <a:rPr lang="ja-JP" altLang="en-US" smtClean="0"/>
              <a:pPr>
                <a:defRPr/>
              </a:pPr>
              <a:t>4</a:t>
            </a:fld>
            <a:endParaRPr lang="ja-JP" altLang="en-US" dirty="0"/>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コンテンツ プレースホルダ 2"/>
          <p:cNvSpPr>
            <a:spLocks noGrp="1"/>
          </p:cNvSpPr>
          <p:nvPr>
            <p:ph idx="4294967295"/>
          </p:nvPr>
        </p:nvSpPr>
        <p:spPr bwMode="auto">
          <a:xfrm>
            <a:off x="395536" y="1124745"/>
            <a:ext cx="8229600" cy="2808311"/>
          </a:xfrm>
          <a:prstGeom prst="rect">
            <a:avLst/>
          </a:prstGeom>
          <a:noFill/>
          <a:ln>
            <a:miter lim="800000"/>
            <a:headEnd/>
            <a:tailEnd/>
          </a:ln>
        </p:spPr>
        <p:txBody>
          <a:bodyPr/>
          <a:lstStyle/>
          <a:p>
            <a:r>
              <a:rPr lang="en-US" altLang="ja-JP" sz="2800" dirty="0" smtClean="0"/>
              <a:t>PUT </a:t>
            </a:r>
            <a:r>
              <a:rPr lang="ja-JP" altLang="en-US" sz="2800" dirty="0" smtClean="0"/>
              <a:t>性能</a:t>
            </a:r>
            <a:endParaRPr lang="en-US" altLang="ja-JP" sz="2800" dirty="0" smtClean="0"/>
          </a:p>
          <a:p>
            <a:pPr lvl="1"/>
            <a:r>
              <a:rPr lang="ja-JP" altLang="en-US" sz="2400" dirty="0" smtClean="0">
                <a:ea typeface="HGP創英角ｺﾞｼｯｸUB" pitchFamily="50" charset="-128"/>
                <a:cs typeface="Arial" charset="0"/>
              </a:rPr>
              <a:t>全ての対象オブジェクトサーバへの書き込みが終わるまで</a:t>
            </a:r>
            <a:r>
              <a:rPr lang="en-US" altLang="ja-JP" sz="2400" dirty="0" smtClean="0">
                <a:ea typeface="HGP創英角ｺﾞｼｯｸUB" pitchFamily="50" charset="-128"/>
                <a:cs typeface="Arial" charset="0"/>
              </a:rPr>
              <a:t>PUT</a:t>
            </a:r>
            <a:r>
              <a:rPr lang="ja-JP" altLang="en-US" sz="2400" dirty="0" smtClean="0">
                <a:ea typeface="HGP創英角ｺﾞｼｯｸUB" pitchFamily="50" charset="-128"/>
                <a:cs typeface="Arial" charset="0"/>
              </a:rPr>
              <a:t>は終了しない</a:t>
            </a:r>
            <a:endParaRPr lang="en-US" altLang="ja-JP" sz="2400" dirty="0" smtClean="0">
              <a:ea typeface="HGP創英角ｺﾞｼｯｸUB" pitchFamily="50" charset="-128"/>
              <a:cs typeface="Arial" charset="0"/>
            </a:endParaRPr>
          </a:p>
          <a:p>
            <a:r>
              <a:rPr lang="en-US" altLang="ja-JP" sz="2800" dirty="0" smtClean="0"/>
              <a:t>GET </a:t>
            </a:r>
            <a:r>
              <a:rPr lang="ja-JP" altLang="en-US" sz="2800" dirty="0" smtClean="0"/>
              <a:t>性能</a:t>
            </a:r>
            <a:endParaRPr lang="en-US" altLang="ja-JP" sz="2800" dirty="0"/>
          </a:p>
          <a:p>
            <a:pPr lvl="1"/>
            <a:r>
              <a:rPr lang="ja-JP" altLang="en-US" sz="2400" dirty="0" smtClean="0">
                <a:ea typeface="HGP創英角ｺﾞｼｯｸUB" pitchFamily="50" charset="-128"/>
                <a:cs typeface="Arial" charset="0"/>
              </a:rPr>
              <a:t>レプリケーションが存在するオブジェクトサーバから実際にアクセスするものをランダムに選択する</a:t>
            </a:r>
            <a:endParaRPr lang="en-US" altLang="ja-JP" sz="2400" dirty="0">
              <a:ea typeface="HGP創英角ｺﾞｼｯｸUB" pitchFamily="50" charset="-128"/>
              <a:cs typeface="Arial" charset="0"/>
            </a:endParaRPr>
          </a:p>
        </p:txBody>
      </p:sp>
      <p:sp>
        <p:nvSpPr>
          <p:cNvPr id="4" name="タイトル 1"/>
          <p:cNvSpPr txBox="1">
            <a:spLocks/>
          </p:cNvSpPr>
          <p:nvPr/>
        </p:nvSpPr>
        <p:spPr bwMode="auto">
          <a:xfrm>
            <a:off x="179512" y="0"/>
            <a:ext cx="5940152" cy="90872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1" lang="ja-JP" altLang="en-US" sz="4800" b="0" i="0" u="none" strike="noStrike" kern="1200" cap="none" spc="0" normalizeH="0" baseline="0" noProof="0" dirty="0" smtClean="0">
                <a:ln>
                  <a:noFill/>
                </a:ln>
                <a:solidFill>
                  <a:schemeClr val="tx1"/>
                </a:solidFill>
                <a:effectLst/>
                <a:uLnTx/>
                <a:uFillTx/>
                <a:latin typeface="HGP創英角ｺﾞｼｯｸUB" pitchFamily="50" charset="-128"/>
                <a:ea typeface="HGP創英角ｺﾞｼｯｸUB" pitchFamily="50" charset="-128"/>
                <a:cs typeface="Arial Unicode MS" pitchFamily="50" charset="-128"/>
              </a:rPr>
              <a:t>広域分散化時の問題</a:t>
            </a:r>
          </a:p>
        </p:txBody>
      </p:sp>
      <p:grpSp>
        <p:nvGrpSpPr>
          <p:cNvPr id="2" name="グループ化 5"/>
          <p:cNvGrpSpPr/>
          <p:nvPr/>
        </p:nvGrpSpPr>
        <p:grpSpPr>
          <a:xfrm>
            <a:off x="410814" y="3861048"/>
            <a:ext cx="3614433" cy="2364510"/>
            <a:chOff x="-268165" y="1878013"/>
            <a:chExt cx="7054362" cy="4614862"/>
          </a:xfrm>
        </p:grpSpPr>
        <p:pic>
          <p:nvPicPr>
            <p:cNvPr id="7" name="Picture 2" descr="C:\Documents and Settings\ichimuram\My Documents\ダウンロード\20120409_16522425370.png"/>
            <p:cNvPicPr>
              <a:picLocks noChangeAspect="1" noChangeArrowheads="1"/>
            </p:cNvPicPr>
            <p:nvPr/>
          </p:nvPicPr>
          <p:blipFill>
            <a:blip r:embed="rId2" cstate="print"/>
            <a:srcRect/>
            <a:stretch>
              <a:fillRect/>
            </a:stretch>
          </p:blipFill>
          <p:spPr bwMode="auto">
            <a:xfrm>
              <a:off x="-268165" y="1878013"/>
              <a:ext cx="4382966" cy="4037012"/>
            </a:xfrm>
            <a:prstGeom prst="rect">
              <a:avLst/>
            </a:prstGeom>
            <a:noFill/>
            <a:ln w="9525">
              <a:noFill/>
              <a:miter lim="800000"/>
              <a:headEnd/>
              <a:tailEnd/>
            </a:ln>
          </p:spPr>
        </p:pic>
        <p:grpSp>
          <p:nvGrpSpPr>
            <p:cNvPr id="3" name="グループ化 25"/>
            <p:cNvGrpSpPr/>
            <p:nvPr/>
          </p:nvGrpSpPr>
          <p:grpSpPr>
            <a:xfrm>
              <a:off x="2713667" y="2209801"/>
              <a:ext cx="4072530" cy="4283074"/>
              <a:chOff x="2713667" y="2209801"/>
              <a:chExt cx="4072530" cy="4283074"/>
            </a:xfrm>
          </p:grpSpPr>
          <p:sp>
            <p:nvSpPr>
              <p:cNvPr id="9" name="角丸四角形 8"/>
              <p:cNvSpPr/>
              <p:nvPr/>
            </p:nvSpPr>
            <p:spPr>
              <a:xfrm>
                <a:off x="3147646" y="4292601"/>
                <a:ext cx="1296866" cy="57626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57133" fontAlgn="auto">
                  <a:spcBef>
                    <a:spcPts val="0"/>
                  </a:spcBef>
                  <a:spcAft>
                    <a:spcPts val="0"/>
                  </a:spcAft>
                  <a:defRPr/>
                </a:pPr>
                <a:r>
                  <a:rPr lang="en-US" altLang="ja-JP" sz="1000" dirty="0">
                    <a:solidFill>
                      <a:schemeClr val="accent1">
                        <a:lumMod val="75000"/>
                      </a:schemeClr>
                    </a:solidFill>
                  </a:rPr>
                  <a:t>Tokyo</a:t>
                </a:r>
                <a:endParaRPr lang="ja-JP" altLang="en-US" sz="1000" dirty="0">
                  <a:solidFill>
                    <a:schemeClr val="accent1">
                      <a:lumMod val="75000"/>
                    </a:schemeClr>
                  </a:solidFill>
                </a:endParaRPr>
              </a:p>
            </p:txBody>
          </p:sp>
          <p:sp>
            <p:nvSpPr>
              <p:cNvPr id="10" name="角丸四角形 9"/>
              <p:cNvSpPr/>
              <p:nvPr/>
            </p:nvSpPr>
            <p:spPr>
              <a:xfrm>
                <a:off x="4605704" y="5348289"/>
                <a:ext cx="1025769" cy="547687"/>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57133" fontAlgn="auto">
                  <a:spcBef>
                    <a:spcPts val="0"/>
                  </a:spcBef>
                  <a:spcAft>
                    <a:spcPts val="0"/>
                  </a:spcAft>
                  <a:defRPr/>
                </a:pPr>
                <a:endParaRPr kumimoji="0" lang="en-US" altLang="ja-JP" sz="1000" dirty="0"/>
              </a:p>
              <a:p>
                <a:pPr algn="ctr" defTabSz="457133" fontAlgn="auto">
                  <a:spcBef>
                    <a:spcPts val="0"/>
                  </a:spcBef>
                  <a:spcAft>
                    <a:spcPts val="0"/>
                  </a:spcAft>
                  <a:defRPr/>
                </a:pPr>
                <a:r>
                  <a:rPr kumimoji="0" lang="en-US" altLang="ja-JP" sz="1000" dirty="0"/>
                  <a:t>Proxy</a:t>
                </a:r>
              </a:p>
              <a:p>
                <a:pPr algn="ctr" defTabSz="457133" fontAlgn="auto">
                  <a:spcBef>
                    <a:spcPts val="0"/>
                  </a:spcBef>
                  <a:spcAft>
                    <a:spcPts val="0"/>
                  </a:spcAft>
                  <a:defRPr/>
                </a:pPr>
                <a:endParaRPr lang="ja-JP" altLang="en-US" sz="1000" dirty="0"/>
              </a:p>
            </p:txBody>
          </p:sp>
          <p:sp>
            <p:nvSpPr>
              <p:cNvPr id="11" name="角丸四角形 10"/>
              <p:cNvSpPr/>
              <p:nvPr/>
            </p:nvSpPr>
            <p:spPr>
              <a:xfrm>
                <a:off x="2713667" y="4918077"/>
                <a:ext cx="1031857" cy="4540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57133" fontAlgn="auto">
                  <a:spcBef>
                    <a:spcPts val="0"/>
                  </a:spcBef>
                  <a:spcAft>
                    <a:spcPts val="0"/>
                  </a:spcAft>
                  <a:defRPr/>
                </a:pPr>
                <a:endParaRPr kumimoji="0" lang="en-US" altLang="ja-JP" sz="800" dirty="0"/>
              </a:p>
              <a:p>
                <a:pPr algn="ctr" defTabSz="457133" fontAlgn="auto">
                  <a:spcBef>
                    <a:spcPts val="0"/>
                  </a:spcBef>
                  <a:spcAft>
                    <a:spcPts val="0"/>
                  </a:spcAft>
                  <a:defRPr/>
                </a:pPr>
                <a:r>
                  <a:rPr kumimoji="0" lang="en-US" altLang="ja-JP" sz="800" dirty="0"/>
                  <a:t>Storage</a:t>
                </a:r>
              </a:p>
              <a:p>
                <a:pPr algn="ctr" defTabSz="457133" fontAlgn="auto">
                  <a:spcBef>
                    <a:spcPts val="0"/>
                  </a:spcBef>
                  <a:spcAft>
                    <a:spcPts val="0"/>
                  </a:spcAft>
                  <a:defRPr/>
                </a:pPr>
                <a:endParaRPr lang="ja-JP" altLang="en-US" sz="800" dirty="0"/>
              </a:p>
            </p:txBody>
          </p:sp>
          <p:sp>
            <p:nvSpPr>
              <p:cNvPr id="12" name="角丸四角形 11"/>
              <p:cNvSpPr/>
              <p:nvPr/>
            </p:nvSpPr>
            <p:spPr>
              <a:xfrm>
                <a:off x="3745522" y="4892677"/>
                <a:ext cx="1076237" cy="4540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57133" fontAlgn="auto">
                  <a:spcBef>
                    <a:spcPts val="0"/>
                  </a:spcBef>
                  <a:spcAft>
                    <a:spcPts val="0"/>
                  </a:spcAft>
                  <a:defRPr/>
                </a:pPr>
                <a:endParaRPr kumimoji="0" lang="en-US" altLang="ja-JP" sz="800" dirty="0"/>
              </a:p>
              <a:p>
                <a:pPr algn="ctr" defTabSz="457133" fontAlgn="auto">
                  <a:spcBef>
                    <a:spcPts val="0"/>
                  </a:spcBef>
                  <a:spcAft>
                    <a:spcPts val="0"/>
                  </a:spcAft>
                  <a:defRPr/>
                </a:pPr>
                <a:r>
                  <a:rPr kumimoji="0" lang="en-US" altLang="ja-JP" sz="800" dirty="0"/>
                  <a:t>Storage</a:t>
                </a:r>
              </a:p>
              <a:p>
                <a:pPr algn="ctr" defTabSz="457133" fontAlgn="auto">
                  <a:spcBef>
                    <a:spcPts val="0"/>
                  </a:spcBef>
                  <a:spcAft>
                    <a:spcPts val="0"/>
                  </a:spcAft>
                  <a:defRPr/>
                </a:pPr>
                <a:endParaRPr lang="ja-JP" altLang="en-US" sz="800" dirty="0"/>
              </a:p>
            </p:txBody>
          </p:sp>
          <p:sp>
            <p:nvSpPr>
              <p:cNvPr id="13" name="角丸四角形 12"/>
              <p:cNvSpPr/>
              <p:nvPr/>
            </p:nvSpPr>
            <p:spPr>
              <a:xfrm>
                <a:off x="3135285" y="5354639"/>
                <a:ext cx="1124316" cy="4540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57133" fontAlgn="auto">
                  <a:spcBef>
                    <a:spcPts val="0"/>
                  </a:spcBef>
                  <a:spcAft>
                    <a:spcPts val="0"/>
                  </a:spcAft>
                  <a:defRPr/>
                </a:pPr>
                <a:endParaRPr kumimoji="0" lang="en-US" altLang="ja-JP" sz="800" dirty="0"/>
              </a:p>
              <a:p>
                <a:pPr algn="ctr" defTabSz="457133" fontAlgn="auto">
                  <a:spcBef>
                    <a:spcPts val="0"/>
                  </a:spcBef>
                  <a:spcAft>
                    <a:spcPts val="0"/>
                  </a:spcAft>
                  <a:defRPr/>
                </a:pPr>
                <a:r>
                  <a:rPr kumimoji="0" lang="en-US" altLang="ja-JP" sz="800" dirty="0"/>
                  <a:t>Storage</a:t>
                </a:r>
              </a:p>
              <a:p>
                <a:pPr algn="ctr" defTabSz="457133" fontAlgn="auto">
                  <a:spcBef>
                    <a:spcPts val="0"/>
                  </a:spcBef>
                  <a:spcAft>
                    <a:spcPts val="0"/>
                  </a:spcAft>
                  <a:defRPr/>
                </a:pPr>
                <a:endParaRPr lang="ja-JP" altLang="en-US" sz="800" dirty="0"/>
              </a:p>
            </p:txBody>
          </p:sp>
          <p:sp>
            <p:nvSpPr>
              <p:cNvPr id="14" name="角丸四角形 13"/>
              <p:cNvSpPr/>
              <p:nvPr/>
            </p:nvSpPr>
            <p:spPr>
              <a:xfrm>
                <a:off x="3849566" y="2209801"/>
                <a:ext cx="1295400" cy="57626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57133" fontAlgn="auto">
                  <a:spcBef>
                    <a:spcPts val="0"/>
                  </a:spcBef>
                  <a:spcAft>
                    <a:spcPts val="0"/>
                  </a:spcAft>
                  <a:defRPr/>
                </a:pPr>
                <a:r>
                  <a:rPr lang="en-US" altLang="ja-JP" sz="1000" dirty="0">
                    <a:solidFill>
                      <a:schemeClr val="accent1">
                        <a:lumMod val="75000"/>
                      </a:schemeClr>
                    </a:solidFill>
                  </a:rPr>
                  <a:t>Sapporo</a:t>
                </a:r>
                <a:endParaRPr lang="ja-JP" altLang="en-US" sz="1000" dirty="0">
                  <a:solidFill>
                    <a:schemeClr val="accent1">
                      <a:lumMod val="75000"/>
                    </a:schemeClr>
                  </a:solidFill>
                </a:endParaRPr>
              </a:p>
            </p:txBody>
          </p:sp>
          <p:sp>
            <p:nvSpPr>
              <p:cNvPr id="15" name="角丸四角形 14"/>
              <p:cNvSpPr/>
              <p:nvPr/>
            </p:nvSpPr>
            <p:spPr>
              <a:xfrm>
                <a:off x="3416365" y="2833690"/>
                <a:ext cx="1029612" cy="4540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57133" fontAlgn="auto">
                  <a:spcBef>
                    <a:spcPts val="0"/>
                  </a:spcBef>
                  <a:spcAft>
                    <a:spcPts val="0"/>
                  </a:spcAft>
                  <a:defRPr/>
                </a:pPr>
                <a:endParaRPr kumimoji="0" lang="en-US" altLang="ja-JP" sz="800" dirty="0"/>
              </a:p>
              <a:p>
                <a:pPr algn="ctr" defTabSz="457133" fontAlgn="auto">
                  <a:spcBef>
                    <a:spcPts val="0"/>
                  </a:spcBef>
                  <a:spcAft>
                    <a:spcPts val="0"/>
                  </a:spcAft>
                  <a:defRPr/>
                </a:pPr>
                <a:r>
                  <a:rPr kumimoji="0" lang="en-US" altLang="ja-JP" sz="800" dirty="0"/>
                  <a:t>Storage</a:t>
                </a:r>
              </a:p>
              <a:p>
                <a:pPr algn="ctr" defTabSz="457133" fontAlgn="auto">
                  <a:spcBef>
                    <a:spcPts val="0"/>
                  </a:spcBef>
                  <a:spcAft>
                    <a:spcPts val="0"/>
                  </a:spcAft>
                  <a:defRPr/>
                </a:pPr>
                <a:endParaRPr lang="ja-JP" altLang="en-US" sz="800" dirty="0"/>
              </a:p>
            </p:txBody>
          </p:sp>
          <p:sp>
            <p:nvSpPr>
              <p:cNvPr id="16" name="角丸四角形 15"/>
              <p:cNvSpPr/>
              <p:nvPr/>
            </p:nvSpPr>
            <p:spPr>
              <a:xfrm>
                <a:off x="4445977" y="2809875"/>
                <a:ext cx="1078480" cy="4540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57133" fontAlgn="auto">
                  <a:spcBef>
                    <a:spcPts val="0"/>
                  </a:spcBef>
                  <a:spcAft>
                    <a:spcPts val="0"/>
                  </a:spcAft>
                  <a:defRPr/>
                </a:pPr>
                <a:endParaRPr kumimoji="0" lang="en-US" altLang="ja-JP" sz="800" dirty="0"/>
              </a:p>
              <a:p>
                <a:pPr algn="ctr" defTabSz="457133" fontAlgn="auto">
                  <a:spcBef>
                    <a:spcPts val="0"/>
                  </a:spcBef>
                  <a:spcAft>
                    <a:spcPts val="0"/>
                  </a:spcAft>
                  <a:defRPr/>
                </a:pPr>
                <a:r>
                  <a:rPr kumimoji="0" lang="en-US" altLang="ja-JP" sz="800" dirty="0"/>
                  <a:t>Storage</a:t>
                </a:r>
              </a:p>
              <a:p>
                <a:pPr algn="ctr" defTabSz="457133" fontAlgn="auto">
                  <a:spcBef>
                    <a:spcPts val="0"/>
                  </a:spcBef>
                  <a:spcAft>
                    <a:spcPts val="0"/>
                  </a:spcAft>
                  <a:defRPr/>
                </a:pPr>
                <a:endParaRPr lang="ja-JP" altLang="en-US" sz="800" dirty="0"/>
              </a:p>
            </p:txBody>
          </p:sp>
          <p:sp>
            <p:nvSpPr>
              <p:cNvPr id="17" name="角丸四角形 16"/>
              <p:cNvSpPr/>
              <p:nvPr/>
            </p:nvSpPr>
            <p:spPr>
              <a:xfrm>
                <a:off x="3978522" y="3218632"/>
                <a:ext cx="1039326" cy="4540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57133" fontAlgn="auto">
                  <a:spcBef>
                    <a:spcPts val="0"/>
                  </a:spcBef>
                  <a:spcAft>
                    <a:spcPts val="0"/>
                  </a:spcAft>
                  <a:defRPr/>
                </a:pPr>
                <a:endParaRPr kumimoji="0" lang="en-US" altLang="ja-JP" sz="800" dirty="0"/>
              </a:p>
              <a:p>
                <a:pPr algn="ctr" defTabSz="457133" fontAlgn="auto">
                  <a:spcBef>
                    <a:spcPts val="0"/>
                  </a:spcBef>
                  <a:spcAft>
                    <a:spcPts val="0"/>
                  </a:spcAft>
                  <a:defRPr/>
                </a:pPr>
                <a:r>
                  <a:rPr kumimoji="0" lang="en-US" altLang="ja-JP" sz="800" dirty="0"/>
                  <a:t>Storage</a:t>
                </a:r>
              </a:p>
              <a:p>
                <a:pPr algn="ctr" defTabSz="457133" fontAlgn="auto">
                  <a:spcBef>
                    <a:spcPts val="0"/>
                  </a:spcBef>
                  <a:spcAft>
                    <a:spcPts val="0"/>
                  </a:spcAft>
                  <a:defRPr/>
                </a:pPr>
                <a:endParaRPr lang="ja-JP" altLang="en-US" sz="800" dirty="0"/>
              </a:p>
            </p:txBody>
          </p:sp>
          <p:sp>
            <p:nvSpPr>
              <p:cNvPr id="18" name="角丸四角形 17"/>
              <p:cNvSpPr/>
              <p:nvPr/>
            </p:nvSpPr>
            <p:spPr>
              <a:xfrm>
                <a:off x="5760428" y="5946775"/>
                <a:ext cx="1025769" cy="546100"/>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57133" fontAlgn="auto">
                  <a:spcBef>
                    <a:spcPts val="0"/>
                  </a:spcBef>
                  <a:spcAft>
                    <a:spcPts val="0"/>
                  </a:spcAft>
                  <a:defRPr/>
                </a:pPr>
                <a:endParaRPr kumimoji="0" lang="en-US" altLang="ja-JP" sz="1000" dirty="0"/>
              </a:p>
              <a:p>
                <a:pPr algn="ctr" defTabSz="457133" fontAlgn="auto">
                  <a:spcBef>
                    <a:spcPts val="0"/>
                  </a:spcBef>
                  <a:spcAft>
                    <a:spcPts val="0"/>
                  </a:spcAft>
                  <a:defRPr/>
                </a:pPr>
                <a:r>
                  <a:rPr kumimoji="0" lang="en-US" altLang="ja-JP" sz="1000" dirty="0"/>
                  <a:t>Client</a:t>
                </a:r>
              </a:p>
              <a:p>
                <a:pPr algn="ctr" defTabSz="457133" fontAlgn="auto">
                  <a:spcBef>
                    <a:spcPts val="0"/>
                  </a:spcBef>
                  <a:spcAft>
                    <a:spcPts val="0"/>
                  </a:spcAft>
                  <a:defRPr/>
                </a:pPr>
                <a:endParaRPr lang="ja-JP" altLang="en-US" sz="1000" dirty="0"/>
              </a:p>
            </p:txBody>
          </p:sp>
          <p:cxnSp>
            <p:nvCxnSpPr>
              <p:cNvPr id="19" name="直線矢印コネクタ 18"/>
              <p:cNvCxnSpPr>
                <a:stCxn id="18" idx="1"/>
                <a:endCxn id="10" idx="2"/>
              </p:cNvCxnSpPr>
              <p:nvPr/>
            </p:nvCxnSpPr>
            <p:spPr>
              <a:xfrm flipH="1" flipV="1">
                <a:off x="5118590" y="5895975"/>
                <a:ext cx="641838" cy="32385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0" name="円/楕円 19"/>
              <p:cNvSpPr/>
              <p:nvPr/>
            </p:nvSpPr>
            <p:spPr>
              <a:xfrm>
                <a:off x="2759320" y="5286375"/>
                <a:ext cx="397119" cy="292100"/>
              </a:xfrm>
              <a:prstGeom prst="ellipse">
                <a:avLst/>
              </a:prstGeom>
              <a:ln/>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defTabSz="457133" fontAlgn="auto">
                  <a:spcBef>
                    <a:spcPts val="0"/>
                  </a:spcBef>
                  <a:spcAft>
                    <a:spcPts val="0"/>
                  </a:spcAft>
                  <a:defRPr/>
                </a:pPr>
                <a:endParaRPr lang="ja-JP" altLang="en-US" sz="1000" dirty="0">
                  <a:solidFill>
                    <a:schemeClr val="tx1"/>
                  </a:solidFill>
                </a:endParaRPr>
              </a:p>
            </p:txBody>
          </p:sp>
          <p:sp>
            <p:nvSpPr>
              <p:cNvPr id="21" name="円/楕円 20"/>
              <p:cNvSpPr/>
              <p:nvPr/>
            </p:nvSpPr>
            <p:spPr>
              <a:xfrm>
                <a:off x="4141177" y="5224463"/>
                <a:ext cx="397120" cy="292100"/>
              </a:xfrm>
              <a:prstGeom prst="ellipse">
                <a:avLst/>
              </a:prstGeom>
              <a:ln/>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defTabSz="457133" fontAlgn="auto">
                  <a:spcBef>
                    <a:spcPts val="0"/>
                  </a:spcBef>
                  <a:spcAft>
                    <a:spcPts val="0"/>
                  </a:spcAft>
                  <a:defRPr/>
                </a:pPr>
                <a:endParaRPr lang="ja-JP" altLang="en-US" sz="1000" dirty="0">
                  <a:solidFill>
                    <a:schemeClr val="tx1"/>
                  </a:solidFill>
                </a:endParaRPr>
              </a:p>
            </p:txBody>
          </p:sp>
          <p:sp>
            <p:nvSpPr>
              <p:cNvPr id="22" name="円/楕円 21"/>
              <p:cNvSpPr/>
              <p:nvPr/>
            </p:nvSpPr>
            <p:spPr>
              <a:xfrm>
                <a:off x="5033597" y="3101975"/>
                <a:ext cx="397119" cy="292100"/>
              </a:xfrm>
              <a:prstGeom prst="ellipse">
                <a:avLst/>
              </a:prstGeom>
              <a:ln/>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defTabSz="457133" fontAlgn="auto">
                  <a:spcBef>
                    <a:spcPts val="0"/>
                  </a:spcBef>
                  <a:spcAft>
                    <a:spcPts val="0"/>
                  </a:spcAft>
                  <a:defRPr/>
                </a:pPr>
                <a:endParaRPr lang="ja-JP" altLang="en-US" sz="1000" dirty="0">
                  <a:solidFill>
                    <a:schemeClr val="tx1"/>
                  </a:solidFill>
                </a:endParaRPr>
              </a:p>
            </p:txBody>
          </p:sp>
          <p:cxnSp>
            <p:nvCxnSpPr>
              <p:cNvPr id="23" name="直線矢印コネクタ 22"/>
              <p:cNvCxnSpPr>
                <a:stCxn id="10" idx="1"/>
                <a:endCxn id="20" idx="6"/>
              </p:cNvCxnSpPr>
              <p:nvPr/>
            </p:nvCxnSpPr>
            <p:spPr>
              <a:xfrm flipH="1" flipV="1">
                <a:off x="3156438" y="5432426"/>
                <a:ext cx="1449266" cy="188913"/>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cxnSp>
            <p:nvCxnSpPr>
              <p:cNvPr id="24" name="直線矢印コネクタ 23"/>
              <p:cNvCxnSpPr>
                <a:stCxn id="10" idx="1"/>
                <a:endCxn id="21" idx="4"/>
              </p:cNvCxnSpPr>
              <p:nvPr/>
            </p:nvCxnSpPr>
            <p:spPr>
              <a:xfrm flipH="1" flipV="1">
                <a:off x="4339005" y="5516564"/>
                <a:ext cx="266700" cy="104775"/>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cxnSp>
            <p:nvCxnSpPr>
              <p:cNvPr id="25" name="直線矢印コネクタ 24"/>
              <p:cNvCxnSpPr>
                <a:stCxn id="10" idx="1"/>
                <a:endCxn id="22" idx="4"/>
              </p:cNvCxnSpPr>
              <p:nvPr/>
            </p:nvCxnSpPr>
            <p:spPr>
              <a:xfrm flipV="1">
                <a:off x="4605704" y="3394076"/>
                <a:ext cx="627185" cy="2227263"/>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grpSp>
      </p:grpSp>
      <p:sp>
        <p:nvSpPr>
          <p:cNvPr id="27" name="正方形/長方形 26"/>
          <p:cNvSpPr/>
          <p:nvPr/>
        </p:nvSpPr>
        <p:spPr>
          <a:xfrm>
            <a:off x="770854" y="3933056"/>
            <a:ext cx="646331" cy="369332"/>
          </a:xfrm>
          <a:prstGeom prst="rect">
            <a:avLst/>
          </a:prstGeom>
          <a:ln>
            <a:solidFill>
              <a:schemeClr val="accent1">
                <a:shade val="50000"/>
              </a:schemeClr>
            </a:solidFill>
          </a:ln>
        </p:spPr>
        <p:txBody>
          <a:bodyPr wrap="none">
            <a:spAutoFit/>
          </a:bodyPr>
          <a:lstStyle/>
          <a:p>
            <a:r>
              <a:rPr lang="en-US" altLang="ja-JP" dirty="0" smtClean="0"/>
              <a:t>PUT</a:t>
            </a:r>
            <a:endParaRPr lang="ja-JP" altLang="en-US" dirty="0"/>
          </a:p>
        </p:txBody>
      </p:sp>
      <p:grpSp>
        <p:nvGrpSpPr>
          <p:cNvPr id="5" name="グループ化 28"/>
          <p:cNvGrpSpPr/>
          <p:nvPr/>
        </p:nvGrpSpPr>
        <p:grpSpPr>
          <a:xfrm>
            <a:off x="5005293" y="3789040"/>
            <a:ext cx="3614433" cy="2364510"/>
            <a:chOff x="-268165" y="1878013"/>
            <a:chExt cx="7054362" cy="4614862"/>
          </a:xfrm>
        </p:grpSpPr>
        <p:pic>
          <p:nvPicPr>
            <p:cNvPr id="30" name="Picture 2" descr="C:\Documents and Settings\ichimuram\My Documents\ダウンロード\20120409_16522425370.png"/>
            <p:cNvPicPr>
              <a:picLocks noChangeAspect="1" noChangeArrowheads="1"/>
            </p:cNvPicPr>
            <p:nvPr/>
          </p:nvPicPr>
          <p:blipFill>
            <a:blip r:embed="rId2" cstate="print"/>
            <a:srcRect/>
            <a:stretch>
              <a:fillRect/>
            </a:stretch>
          </p:blipFill>
          <p:spPr bwMode="auto">
            <a:xfrm>
              <a:off x="-268165" y="1878013"/>
              <a:ext cx="4382966" cy="4037012"/>
            </a:xfrm>
            <a:prstGeom prst="rect">
              <a:avLst/>
            </a:prstGeom>
            <a:noFill/>
            <a:ln w="9525">
              <a:noFill/>
              <a:miter lim="800000"/>
              <a:headEnd/>
              <a:tailEnd/>
            </a:ln>
          </p:spPr>
        </p:pic>
        <p:grpSp>
          <p:nvGrpSpPr>
            <p:cNvPr id="6" name="グループ化 25"/>
            <p:cNvGrpSpPr/>
            <p:nvPr/>
          </p:nvGrpSpPr>
          <p:grpSpPr>
            <a:xfrm>
              <a:off x="2713667" y="2209801"/>
              <a:ext cx="4072530" cy="4283074"/>
              <a:chOff x="2713667" y="2209801"/>
              <a:chExt cx="4072530" cy="4283074"/>
            </a:xfrm>
          </p:grpSpPr>
          <p:sp>
            <p:nvSpPr>
              <p:cNvPr id="32" name="角丸四角形 31"/>
              <p:cNvSpPr/>
              <p:nvPr/>
            </p:nvSpPr>
            <p:spPr>
              <a:xfrm>
                <a:off x="3147646" y="4292601"/>
                <a:ext cx="1296866" cy="57626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57133" fontAlgn="auto">
                  <a:spcBef>
                    <a:spcPts val="0"/>
                  </a:spcBef>
                  <a:spcAft>
                    <a:spcPts val="0"/>
                  </a:spcAft>
                  <a:defRPr/>
                </a:pPr>
                <a:r>
                  <a:rPr lang="en-US" altLang="ja-JP" sz="1000" dirty="0">
                    <a:solidFill>
                      <a:schemeClr val="accent1">
                        <a:lumMod val="75000"/>
                      </a:schemeClr>
                    </a:solidFill>
                  </a:rPr>
                  <a:t>Tokyo</a:t>
                </a:r>
                <a:endParaRPr lang="ja-JP" altLang="en-US" sz="1000" dirty="0">
                  <a:solidFill>
                    <a:schemeClr val="accent1">
                      <a:lumMod val="75000"/>
                    </a:schemeClr>
                  </a:solidFill>
                </a:endParaRPr>
              </a:p>
            </p:txBody>
          </p:sp>
          <p:sp>
            <p:nvSpPr>
              <p:cNvPr id="33" name="角丸四角形 32"/>
              <p:cNvSpPr/>
              <p:nvPr/>
            </p:nvSpPr>
            <p:spPr>
              <a:xfrm>
                <a:off x="4605704" y="5348289"/>
                <a:ext cx="1025769" cy="547687"/>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57133" fontAlgn="auto">
                  <a:spcBef>
                    <a:spcPts val="0"/>
                  </a:spcBef>
                  <a:spcAft>
                    <a:spcPts val="0"/>
                  </a:spcAft>
                  <a:defRPr/>
                </a:pPr>
                <a:endParaRPr kumimoji="0" lang="en-US" altLang="ja-JP" sz="1000" dirty="0"/>
              </a:p>
              <a:p>
                <a:pPr algn="ctr" defTabSz="457133" fontAlgn="auto">
                  <a:spcBef>
                    <a:spcPts val="0"/>
                  </a:spcBef>
                  <a:spcAft>
                    <a:spcPts val="0"/>
                  </a:spcAft>
                  <a:defRPr/>
                </a:pPr>
                <a:r>
                  <a:rPr kumimoji="0" lang="en-US" altLang="ja-JP" sz="1000" dirty="0"/>
                  <a:t>Proxy</a:t>
                </a:r>
              </a:p>
              <a:p>
                <a:pPr algn="ctr" defTabSz="457133" fontAlgn="auto">
                  <a:spcBef>
                    <a:spcPts val="0"/>
                  </a:spcBef>
                  <a:spcAft>
                    <a:spcPts val="0"/>
                  </a:spcAft>
                  <a:defRPr/>
                </a:pPr>
                <a:endParaRPr lang="ja-JP" altLang="en-US" sz="1000" dirty="0"/>
              </a:p>
            </p:txBody>
          </p:sp>
          <p:sp>
            <p:nvSpPr>
              <p:cNvPr id="34" name="角丸四角形 33"/>
              <p:cNvSpPr/>
              <p:nvPr/>
            </p:nvSpPr>
            <p:spPr>
              <a:xfrm>
                <a:off x="2713667" y="4918077"/>
                <a:ext cx="1031857" cy="4540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57133" fontAlgn="auto">
                  <a:spcBef>
                    <a:spcPts val="0"/>
                  </a:spcBef>
                  <a:spcAft>
                    <a:spcPts val="0"/>
                  </a:spcAft>
                  <a:defRPr/>
                </a:pPr>
                <a:endParaRPr kumimoji="0" lang="en-US" altLang="ja-JP" sz="800" dirty="0"/>
              </a:p>
              <a:p>
                <a:pPr algn="ctr" defTabSz="457133" fontAlgn="auto">
                  <a:spcBef>
                    <a:spcPts val="0"/>
                  </a:spcBef>
                  <a:spcAft>
                    <a:spcPts val="0"/>
                  </a:spcAft>
                  <a:defRPr/>
                </a:pPr>
                <a:r>
                  <a:rPr kumimoji="0" lang="en-US" altLang="ja-JP" sz="800" dirty="0"/>
                  <a:t>Storage</a:t>
                </a:r>
              </a:p>
              <a:p>
                <a:pPr algn="ctr" defTabSz="457133" fontAlgn="auto">
                  <a:spcBef>
                    <a:spcPts val="0"/>
                  </a:spcBef>
                  <a:spcAft>
                    <a:spcPts val="0"/>
                  </a:spcAft>
                  <a:defRPr/>
                </a:pPr>
                <a:endParaRPr lang="ja-JP" altLang="en-US" sz="800" dirty="0"/>
              </a:p>
            </p:txBody>
          </p:sp>
          <p:sp>
            <p:nvSpPr>
              <p:cNvPr id="35" name="角丸四角形 34"/>
              <p:cNvSpPr/>
              <p:nvPr/>
            </p:nvSpPr>
            <p:spPr>
              <a:xfrm>
                <a:off x="3745522" y="4892677"/>
                <a:ext cx="1076237" cy="4540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57133" fontAlgn="auto">
                  <a:spcBef>
                    <a:spcPts val="0"/>
                  </a:spcBef>
                  <a:spcAft>
                    <a:spcPts val="0"/>
                  </a:spcAft>
                  <a:defRPr/>
                </a:pPr>
                <a:endParaRPr kumimoji="0" lang="en-US" altLang="ja-JP" sz="800" dirty="0"/>
              </a:p>
              <a:p>
                <a:pPr algn="ctr" defTabSz="457133" fontAlgn="auto">
                  <a:spcBef>
                    <a:spcPts val="0"/>
                  </a:spcBef>
                  <a:spcAft>
                    <a:spcPts val="0"/>
                  </a:spcAft>
                  <a:defRPr/>
                </a:pPr>
                <a:r>
                  <a:rPr kumimoji="0" lang="en-US" altLang="ja-JP" sz="800" dirty="0"/>
                  <a:t>Storage</a:t>
                </a:r>
              </a:p>
              <a:p>
                <a:pPr algn="ctr" defTabSz="457133" fontAlgn="auto">
                  <a:spcBef>
                    <a:spcPts val="0"/>
                  </a:spcBef>
                  <a:spcAft>
                    <a:spcPts val="0"/>
                  </a:spcAft>
                  <a:defRPr/>
                </a:pPr>
                <a:endParaRPr lang="ja-JP" altLang="en-US" sz="800" dirty="0"/>
              </a:p>
            </p:txBody>
          </p:sp>
          <p:sp>
            <p:nvSpPr>
              <p:cNvPr id="36" name="角丸四角形 35"/>
              <p:cNvSpPr/>
              <p:nvPr/>
            </p:nvSpPr>
            <p:spPr>
              <a:xfrm>
                <a:off x="3135285" y="5354639"/>
                <a:ext cx="1124316" cy="4540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57133" fontAlgn="auto">
                  <a:spcBef>
                    <a:spcPts val="0"/>
                  </a:spcBef>
                  <a:spcAft>
                    <a:spcPts val="0"/>
                  </a:spcAft>
                  <a:defRPr/>
                </a:pPr>
                <a:endParaRPr kumimoji="0" lang="en-US" altLang="ja-JP" sz="800" dirty="0"/>
              </a:p>
              <a:p>
                <a:pPr algn="ctr" defTabSz="457133" fontAlgn="auto">
                  <a:spcBef>
                    <a:spcPts val="0"/>
                  </a:spcBef>
                  <a:spcAft>
                    <a:spcPts val="0"/>
                  </a:spcAft>
                  <a:defRPr/>
                </a:pPr>
                <a:r>
                  <a:rPr kumimoji="0" lang="en-US" altLang="ja-JP" sz="800" dirty="0"/>
                  <a:t>Storage</a:t>
                </a:r>
              </a:p>
              <a:p>
                <a:pPr algn="ctr" defTabSz="457133" fontAlgn="auto">
                  <a:spcBef>
                    <a:spcPts val="0"/>
                  </a:spcBef>
                  <a:spcAft>
                    <a:spcPts val="0"/>
                  </a:spcAft>
                  <a:defRPr/>
                </a:pPr>
                <a:endParaRPr lang="ja-JP" altLang="en-US" sz="800" dirty="0"/>
              </a:p>
            </p:txBody>
          </p:sp>
          <p:sp>
            <p:nvSpPr>
              <p:cNvPr id="37" name="角丸四角形 36"/>
              <p:cNvSpPr/>
              <p:nvPr/>
            </p:nvSpPr>
            <p:spPr>
              <a:xfrm>
                <a:off x="3849566" y="2209801"/>
                <a:ext cx="1295400" cy="57626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57133" fontAlgn="auto">
                  <a:spcBef>
                    <a:spcPts val="0"/>
                  </a:spcBef>
                  <a:spcAft>
                    <a:spcPts val="0"/>
                  </a:spcAft>
                  <a:defRPr/>
                </a:pPr>
                <a:r>
                  <a:rPr lang="en-US" altLang="ja-JP" sz="1000" dirty="0">
                    <a:solidFill>
                      <a:schemeClr val="accent1">
                        <a:lumMod val="75000"/>
                      </a:schemeClr>
                    </a:solidFill>
                  </a:rPr>
                  <a:t>Sapporo</a:t>
                </a:r>
                <a:endParaRPr lang="ja-JP" altLang="en-US" sz="1000" dirty="0">
                  <a:solidFill>
                    <a:schemeClr val="accent1">
                      <a:lumMod val="75000"/>
                    </a:schemeClr>
                  </a:solidFill>
                </a:endParaRPr>
              </a:p>
            </p:txBody>
          </p:sp>
          <p:sp>
            <p:nvSpPr>
              <p:cNvPr id="38" name="角丸四角形 37"/>
              <p:cNvSpPr/>
              <p:nvPr/>
            </p:nvSpPr>
            <p:spPr>
              <a:xfrm>
                <a:off x="3416365" y="2833690"/>
                <a:ext cx="1029612" cy="4540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57133" fontAlgn="auto">
                  <a:spcBef>
                    <a:spcPts val="0"/>
                  </a:spcBef>
                  <a:spcAft>
                    <a:spcPts val="0"/>
                  </a:spcAft>
                  <a:defRPr/>
                </a:pPr>
                <a:endParaRPr kumimoji="0" lang="en-US" altLang="ja-JP" sz="800" dirty="0"/>
              </a:p>
              <a:p>
                <a:pPr algn="ctr" defTabSz="457133" fontAlgn="auto">
                  <a:spcBef>
                    <a:spcPts val="0"/>
                  </a:spcBef>
                  <a:spcAft>
                    <a:spcPts val="0"/>
                  </a:spcAft>
                  <a:defRPr/>
                </a:pPr>
                <a:r>
                  <a:rPr kumimoji="0" lang="en-US" altLang="ja-JP" sz="800" dirty="0"/>
                  <a:t>Storage</a:t>
                </a:r>
              </a:p>
              <a:p>
                <a:pPr algn="ctr" defTabSz="457133" fontAlgn="auto">
                  <a:spcBef>
                    <a:spcPts val="0"/>
                  </a:spcBef>
                  <a:spcAft>
                    <a:spcPts val="0"/>
                  </a:spcAft>
                  <a:defRPr/>
                </a:pPr>
                <a:endParaRPr lang="ja-JP" altLang="en-US" sz="800" dirty="0"/>
              </a:p>
            </p:txBody>
          </p:sp>
          <p:sp>
            <p:nvSpPr>
              <p:cNvPr id="39" name="角丸四角形 38"/>
              <p:cNvSpPr/>
              <p:nvPr/>
            </p:nvSpPr>
            <p:spPr>
              <a:xfrm>
                <a:off x="4445977" y="2809875"/>
                <a:ext cx="1078480" cy="4540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57133" fontAlgn="auto">
                  <a:spcBef>
                    <a:spcPts val="0"/>
                  </a:spcBef>
                  <a:spcAft>
                    <a:spcPts val="0"/>
                  </a:spcAft>
                  <a:defRPr/>
                </a:pPr>
                <a:endParaRPr kumimoji="0" lang="en-US" altLang="ja-JP" sz="800" dirty="0"/>
              </a:p>
              <a:p>
                <a:pPr algn="ctr" defTabSz="457133" fontAlgn="auto">
                  <a:spcBef>
                    <a:spcPts val="0"/>
                  </a:spcBef>
                  <a:spcAft>
                    <a:spcPts val="0"/>
                  </a:spcAft>
                  <a:defRPr/>
                </a:pPr>
                <a:r>
                  <a:rPr kumimoji="0" lang="en-US" altLang="ja-JP" sz="800" dirty="0"/>
                  <a:t>Storage</a:t>
                </a:r>
              </a:p>
              <a:p>
                <a:pPr algn="ctr" defTabSz="457133" fontAlgn="auto">
                  <a:spcBef>
                    <a:spcPts val="0"/>
                  </a:spcBef>
                  <a:spcAft>
                    <a:spcPts val="0"/>
                  </a:spcAft>
                  <a:defRPr/>
                </a:pPr>
                <a:endParaRPr lang="ja-JP" altLang="en-US" sz="800" dirty="0"/>
              </a:p>
            </p:txBody>
          </p:sp>
          <p:sp>
            <p:nvSpPr>
              <p:cNvPr id="40" name="角丸四角形 39"/>
              <p:cNvSpPr/>
              <p:nvPr/>
            </p:nvSpPr>
            <p:spPr>
              <a:xfrm>
                <a:off x="3978522" y="3218632"/>
                <a:ext cx="1039326" cy="4540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57133" fontAlgn="auto">
                  <a:spcBef>
                    <a:spcPts val="0"/>
                  </a:spcBef>
                  <a:spcAft>
                    <a:spcPts val="0"/>
                  </a:spcAft>
                  <a:defRPr/>
                </a:pPr>
                <a:endParaRPr kumimoji="0" lang="en-US" altLang="ja-JP" sz="800" dirty="0"/>
              </a:p>
              <a:p>
                <a:pPr algn="ctr" defTabSz="457133" fontAlgn="auto">
                  <a:spcBef>
                    <a:spcPts val="0"/>
                  </a:spcBef>
                  <a:spcAft>
                    <a:spcPts val="0"/>
                  </a:spcAft>
                  <a:defRPr/>
                </a:pPr>
                <a:r>
                  <a:rPr kumimoji="0" lang="en-US" altLang="ja-JP" sz="800" dirty="0"/>
                  <a:t>Storage</a:t>
                </a:r>
              </a:p>
              <a:p>
                <a:pPr algn="ctr" defTabSz="457133" fontAlgn="auto">
                  <a:spcBef>
                    <a:spcPts val="0"/>
                  </a:spcBef>
                  <a:spcAft>
                    <a:spcPts val="0"/>
                  </a:spcAft>
                  <a:defRPr/>
                </a:pPr>
                <a:endParaRPr lang="ja-JP" altLang="en-US" sz="800" dirty="0"/>
              </a:p>
            </p:txBody>
          </p:sp>
          <p:sp>
            <p:nvSpPr>
              <p:cNvPr id="41" name="角丸四角形 40"/>
              <p:cNvSpPr/>
              <p:nvPr/>
            </p:nvSpPr>
            <p:spPr>
              <a:xfrm>
                <a:off x="5760428" y="5946775"/>
                <a:ext cx="1025769" cy="546100"/>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57133" fontAlgn="auto">
                  <a:spcBef>
                    <a:spcPts val="0"/>
                  </a:spcBef>
                  <a:spcAft>
                    <a:spcPts val="0"/>
                  </a:spcAft>
                  <a:defRPr/>
                </a:pPr>
                <a:endParaRPr kumimoji="0" lang="en-US" altLang="ja-JP" sz="1000" dirty="0"/>
              </a:p>
              <a:p>
                <a:pPr algn="ctr" defTabSz="457133" fontAlgn="auto">
                  <a:spcBef>
                    <a:spcPts val="0"/>
                  </a:spcBef>
                  <a:spcAft>
                    <a:spcPts val="0"/>
                  </a:spcAft>
                  <a:defRPr/>
                </a:pPr>
                <a:r>
                  <a:rPr kumimoji="0" lang="en-US" altLang="ja-JP" sz="1000" dirty="0"/>
                  <a:t>Client</a:t>
                </a:r>
              </a:p>
              <a:p>
                <a:pPr algn="ctr" defTabSz="457133" fontAlgn="auto">
                  <a:spcBef>
                    <a:spcPts val="0"/>
                  </a:spcBef>
                  <a:spcAft>
                    <a:spcPts val="0"/>
                  </a:spcAft>
                  <a:defRPr/>
                </a:pPr>
                <a:endParaRPr lang="ja-JP" altLang="en-US" sz="1000" dirty="0"/>
              </a:p>
            </p:txBody>
          </p:sp>
          <p:cxnSp>
            <p:nvCxnSpPr>
              <p:cNvPr id="42" name="直線矢印コネクタ 41"/>
              <p:cNvCxnSpPr>
                <a:stCxn id="41" idx="1"/>
                <a:endCxn id="33" idx="2"/>
              </p:cNvCxnSpPr>
              <p:nvPr/>
            </p:nvCxnSpPr>
            <p:spPr>
              <a:xfrm flipH="1" flipV="1">
                <a:off x="5118590" y="5895975"/>
                <a:ext cx="641838" cy="323850"/>
              </a:xfrm>
              <a:prstGeom prst="straightConnector1">
                <a:avLst/>
              </a:prstGeom>
              <a:ln>
                <a:headEnd type="arrow"/>
                <a:tailEnd type="none"/>
              </a:ln>
            </p:spPr>
            <p:style>
              <a:lnRef idx="2">
                <a:schemeClr val="accent1"/>
              </a:lnRef>
              <a:fillRef idx="0">
                <a:schemeClr val="accent1"/>
              </a:fillRef>
              <a:effectRef idx="1">
                <a:schemeClr val="accent1"/>
              </a:effectRef>
              <a:fontRef idx="minor">
                <a:schemeClr val="tx1"/>
              </a:fontRef>
            </p:style>
          </p:cxnSp>
          <p:sp>
            <p:nvSpPr>
              <p:cNvPr id="43" name="円/楕円 42"/>
              <p:cNvSpPr/>
              <p:nvPr/>
            </p:nvSpPr>
            <p:spPr>
              <a:xfrm>
                <a:off x="2759320" y="5286375"/>
                <a:ext cx="397119" cy="292100"/>
              </a:xfrm>
              <a:prstGeom prst="ellipse">
                <a:avLst/>
              </a:prstGeom>
              <a:ln/>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defTabSz="457133" fontAlgn="auto">
                  <a:spcBef>
                    <a:spcPts val="0"/>
                  </a:spcBef>
                  <a:spcAft>
                    <a:spcPts val="0"/>
                  </a:spcAft>
                  <a:defRPr/>
                </a:pPr>
                <a:endParaRPr lang="ja-JP" altLang="en-US" sz="1000" dirty="0">
                  <a:solidFill>
                    <a:schemeClr val="tx1"/>
                  </a:solidFill>
                </a:endParaRPr>
              </a:p>
            </p:txBody>
          </p:sp>
          <p:sp>
            <p:nvSpPr>
              <p:cNvPr id="44" name="円/楕円 43"/>
              <p:cNvSpPr/>
              <p:nvPr/>
            </p:nvSpPr>
            <p:spPr>
              <a:xfrm>
                <a:off x="4141177" y="5224463"/>
                <a:ext cx="397120" cy="292100"/>
              </a:xfrm>
              <a:prstGeom prst="ellipse">
                <a:avLst/>
              </a:prstGeom>
              <a:ln/>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defTabSz="457133" fontAlgn="auto">
                  <a:spcBef>
                    <a:spcPts val="0"/>
                  </a:spcBef>
                  <a:spcAft>
                    <a:spcPts val="0"/>
                  </a:spcAft>
                  <a:defRPr/>
                </a:pPr>
                <a:endParaRPr lang="ja-JP" altLang="en-US" sz="1000" dirty="0">
                  <a:solidFill>
                    <a:schemeClr val="tx1"/>
                  </a:solidFill>
                </a:endParaRPr>
              </a:p>
            </p:txBody>
          </p:sp>
          <p:sp>
            <p:nvSpPr>
              <p:cNvPr id="45" name="円/楕円 44"/>
              <p:cNvSpPr/>
              <p:nvPr/>
            </p:nvSpPr>
            <p:spPr>
              <a:xfrm>
                <a:off x="5033597" y="3101975"/>
                <a:ext cx="397119" cy="292100"/>
              </a:xfrm>
              <a:prstGeom prst="ellipse">
                <a:avLst/>
              </a:prstGeom>
              <a:ln/>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defTabSz="457133" fontAlgn="auto">
                  <a:spcBef>
                    <a:spcPts val="0"/>
                  </a:spcBef>
                  <a:spcAft>
                    <a:spcPts val="0"/>
                  </a:spcAft>
                  <a:defRPr/>
                </a:pPr>
                <a:endParaRPr lang="ja-JP" altLang="en-US" sz="1000" dirty="0">
                  <a:solidFill>
                    <a:schemeClr val="tx1"/>
                  </a:solidFill>
                </a:endParaRPr>
              </a:p>
            </p:txBody>
          </p:sp>
          <p:cxnSp>
            <p:nvCxnSpPr>
              <p:cNvPr id="46" name="直線矢印コネクタ 45"/>
              <p:cNvCxnSpPr>
                <a:stCxn id="33" idx="1"/>
                <a:endCxn id="43" idx="6"/>
              </p:cNvCxnSpPr>
              <p:nvPr/>
            </p:nvCxnSpPr>
            <p:spPr>
              <a:xfrm flipH="1" flipV="1">
                <a:off x="3156438" y="5432426"/>
                <a:ext cx="1449266" cy="188913"/>
              </a:xfrm>
              <a:prstGeom prst="straightConnector1">
                <a:avLst/>
              </a:prstGeom>
              <a:ln>
                <a:headEnd type="arrow"/>
                <a:tailEnd type="none"/>
              </a:ln>
            </p:spPr>
            <p:style>
              <a:lnRef idx="2">
                <a:schemeClr val="accent5"/>
              </a:lnRef>
              <a:fillRef idx="0">
                <a:schemeClr val="accent5"/>
              </a:fillRef>
              <a:effectRef idx="1">
                <a:schemeClr val="accent5"/>
              </a:effectRef>
              <a:fontRef idx="minor">
                <a:schemeClr val="tx1"/>
              </a:fontRef>
            </p:style>
          </p:cxnSp>
          <p:cxnSp>
            <p:nvCxnSpPr>
              <p:cNvPr id="47" name="直線矢印コネクタ 46"/>
              <p:cNvCxnSpPr>
                <a:stCxn id="44" idx="7"/>
                <a:endCxn id="33" idx="1"/>
              </p:cNvCxnSpPr>
              <p:nvPr/>
            </p:nvCxnSpPr>
            <p:spPr>
              <a:xfrm>
                <a:off x="4480140" y="5267241"/>
                <a:ext cx="125564" cy="354891"/>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cxnSp>
            <p:nvCxnSpPr>
              <p:cNvPr id="48" name="直線矢印コネクタ 47"/>
              <p:cNvCxnSpPr>
                <a:stCxn id="33" idx="1"/>
                <a:endCxn id="45" idx="4"/>
              </p:cNvCxnSpPr>
              <p:nvPr/>
            </p:nvCxnSpPr>
            <p:spPr>
              <a:xfrm flipV="1">
                <a:off x="4605704" y="3394076"/>
                <a:ext cx="627185" cy="2227263"/>
              </a:xfrm>
              <a:prstGeom prst="straightConnector1">
                <a:avLst/>
              </a:prstGeom>
              <a:ln>
                <a:headEnd type="arrow"/>
                <a:tailEnd type="none"/>
              </a:ln>
            </p:spPr>
            <p:style>
              <a:lnRef idx="2">
                <a:schemeClr val="accent5"/>
              </a:lnRef>
              <a:fillRef idx="0">
                <a:schemeClr val="accent5"/>
              </a:fillRef>
              <a:effectRef idx="1">
                <a:schemeClr val="accent5"/>
              </a:effectRef>
              <a:fontRef idx="minor">
                <a:schemeClr val="tx1"/>
              </a:fontRef>
            </p:style>
          </p:cxnSp>
        </p:grpSp>
      </p:grpSp>
      <p:sp>
        <p:nvSpPr>
          <p:cNvPr id="49" name="正方形/長方形 48"/>
          <p:cNvSpPr/>
          <p:nvPr/>
        </p:nvSpPr>
        <p:spPr>
          <a:xfrm>
            <a:off x="5365333" y="3861048"/>
            <a:ext cx="659155" cy="369332"/>
          </a:xfrm>
          <a:prstGeom prst="rect">
            <a:avLst/>
          </a:prstGeom>
          <a:ln>
            <a:solidFill>
              <a:schemeClr val="accent1">
                <a:shade val="50000"/>
              </a:schemeClr>
            </a:solidFill>
          </a:ln>
        </p:spPr>
        <p:txBody>
          <a:bodyPr wrap="none">
            <a:spAutoFit/>
          </a:bodyPr>
          <a:lstStyle/>
          <a:p>
            <a:r>
              <a:rPr lang="en-US" altLang="ja-JP" dirty="0" smtClean="0"/>
              <a:t>GET</a:t>
            </a:r>
            <a:endParaRPr lang="ja-JP" altLang="en-US" dirty="0"/>
          </a:p>
        </p:txBody>
      </p:sp>
      <p:sp>
        <p:nvSpPr>
          <p:cNvPr id="50" name="正方形/長方形 49"/>
          <p:cNvSpPr/>
          <p:nvPr/>
        </p:nvSpPr>
        <p:spPr>
          <a:xfrm>
            <a:off x="7539606" y="4777988"/>
            <a:ext cx="1136850" cy="523220"/>
          </a:xfrm>
          <a:prstGeom prst="rect">
            <a:avLst/>
          </a:prstGeom>
          <a:solidFill>
            <a:schemeClr val="bg1">
              <a:alpha val="78000"/>
            </a:schemeClr>
          </a:solidFill>
          <a:ln>
            <a:solidFill>
              <a:schemeClr val="accent1">
                <a:shade val="50000"/>
              </a:schemeClr>
            </a:solidFill>
          </a:ln>
        </p:spPr>
        <p:txBody>
          <a:bodyPr wrap="none">
            <a:spAutoFit/>
          </a:bodyPr>
          <a:lstStyle/>
          <a:p>
            <a:r>
              <a:rPr lang="ja-JP" altLang="en-US" sz="1400" dirty="0" smtClean="0">
                <a:solidFill>
                  <a:srgbClr val="FF0000"/>
                </a:solidFill>
                <a:latin typeface="HGP創英角ｺﾞｼｯｸUB" pitchFamily="50" charset="-128"/>
                <a:ea typeface="HGP創英角ｺﾞｼｯｸUB" pitchFamily="50" charset="-128"/>
              </a:rPr>
              <a:t>ここが選択</a:t>
            </a:r>
            <a:endParaRPr lang="en-US" altLang="ja-JP" sz="1400" dirty="0" smtClean="0">
              <a:solidFill>
                <a:srgbClr val="FF0000"/>
              </a:solidFill>
              <a:latin typeface="HGP創英角ｺﾞｼｯｸUB" pitchFamily="50" charset="-128"/>
              <a:ea typeface="HGP創英角ｺﾞｼｯｸUB" pitchFamily="50" charset="-128"/>
            </a:endParaRPr>
          </a:p>
          <a:p>
            <a:r>
              <a:rPr lang="ja-JP" altLang="en-US" sz="1400" dirty="0" smtClean="0">
                <a:solidFill>
                  <a:srgbClr val="FF0000"/>
                </a:solidFill>
                <a:latin typeface="HGP創英角ｺﾞｼｯｸUB" pitchFamily="50" charset="-128"/>
                <a:ea typeface="HGP創英角ｺﾞｼｯｸUB" pitchFamily="50" charset="-128"/>
              </a:rPr>
              <a:t>されると遅い</a:t>
            </a:r>
            <a:endParaRPr lang="ja-JP" altLang="en-US" sz="1400" dirty="0">
              <a:solidFill>
                <a:srgbClr val="FF0000"/>
              </a:solidFill>
              <a:latin typeface="HGP創英角ｺﾞｼｯｸUB" pitchFamily="50" charset="-128"/>
              <a:ea typeface="HGP創英角ｺﾞｼｯｸUB" pitchFamily="50" charset="-128"/>
            </a:endParaRPr>
          </a:p>
        </p:txBody>
      </p:sp>
      <p:sp>
        <p:nvSpPr>
          <p:cNvPr id="53" name="正方形/長方形 52"/>
          <p:cNvSpPr/>
          <p:nvPr/>
        </p:nvSpPr>
        <p:spPr>
          <a:xfrm>
            <a:off x="2859086" y="4849996"/>
            <a:ext cx="1152128" cy="523220"/>
          </a:xfrm>
          <a:prstGeom prst="rect">
            <a:avLst/>
          </a:prstGeom>
          <a:solidFill>
            <a:schemeClr val="bg1">
              <a:alpha val="78000"/>
            </a:schemeClr>
          </a:solidFill>
          <a:ln>
            <a:solidFill>
              <a:schemeClr val="accent1">
                <a:shade val="50000"/>
              </a:schemeClr>
            </a:solidFill>
          </a:ln>
        </p:spPr>
        <p:txBody>
          <a:bodyPr wrap="square">
            <a:spAutoFit/>
          </a:bodyPr>
          <a:lstStyle/>
          <a:p>
            <a:r>
              <a:rPr lang="ja-JP" altLang="en-US" sz="1400" dirty="0" smtClean="0">
                <a:solidFill>
                  <a:srgbClr val="FF0000"/>
                </a:solidFill>
                <a:latin typeface="HGP創英角ｺﾞｼｯｸUB" pitchFamily="50" charset="-128"/>
                <a:ea typeface="HGP創英角ｺﾞｼｯｸUB" pitchFamily="50" charset="-128"/>
              </a:rPr>
              <a:t>いつもここの性能に依存</a:t>
            </a:r>
            <a:endParaRPr lang="en-US" altLang="ja-JP" sz="1400" dirty="0" smtClean="0">
              <a:solidFill>
                <a:srgbClr val="FF0000"/>
              </a:solidFill>
              <a:latin typeface="HGP創英角ｺﾞｼｯｸUB" pitchFamily="50" charset="-128"/>
              <a:ea typeface="HGP創英角ｺﾞｼｯｸUB" pitchFamily="50" charset="-128"/>
            </a:endParaRPr>
          </a:p>
        </p:txBody>
      </p:sp>
      <p:sp>
        <p:nvSpPr>
          <p:cNvPr id="51" name="スライド番号プレースホルダ 2"/>
          <p:cNvSpPr>
            <a:spLocks noGrp="1"/>
          </p:cNvSpPr>
          <p:nvPr>
            <p:ph type="sldNum" sz="quarter" idx="10"/>
          </p:nvPr>
        </p:nvSpPr>
        <p:spPr>
          <a:xfrm>
            <a:off x="8572500" y="6643688"/>
            <a:ext cx="500063" cy="142875"/>
          </a:xfrm>
        </p:spPr>
        <p:txBody>
          <a:bodyPr/>
          <a:lstStyle/>
          <a:p>
            <a:pPr>
              <a:defRPr/>
            </a:pPr>
            <a:fld id="{2D49EB63-8A47-42A8-B1AF-7D6D75D2383C}" type="slidenum">
              <a:rPr lang="ja-JP" altLang="en-US" smtClean="0"/>
              <a:pPr>
                <a:defRPr/>
              </a:pPr>
              <a:t>40</a:t>
            </a:fld>
            <a:endParaRPr lang="ja-JP" altLang="en-US" dirty="0"/>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タイトル 1"/>
          <p:cNvSpPr>
            <a:spLocks noGrp="1"/>
          </p:cNvSpPr>
          <p:nvPr>
            <p:ph type="title"/>
          </p:nvPr>
        </p:nvSpPr>
        <p:spPr/>
        <p:txBody>
          <a:bodyPr/>
          <a:lstStyle/>
          <a:p>
            <a:r>
              <a:rPr lang="ja-JP" altLang="en-US" dirty="0" smtClean="0">
                <a:latin typeface="HGP創英角ｺﾞｼｯｸUB" pitchFamily="50" charset="-128"/>
                <a:ea typeface="HGP創英角ｺﾞｼｯｸUB" pitchFamily="50" charset="-128"/>
              </a:rPr>
              <a:t>解決策</a:t>
            </a:r>
            <a:endParaRPr dirty="0" smtClean="0">
              <a:latin typeface="HGP創英角ｺﾞｼｯｸUB" pitchFamily="50" charset="-128"/>
              <a:ea typeface="HGP創英角ｺﾞｼｯｸUB" pitchFamily="50" charset="-128"/>
            </a:endParaRPr>
          </a:p>
        </p:txBody>
      </p:sp>
      <p:sp>
        <p:nvSpPr>
          <p:cNvPr id="25603" name="Rectangle 2"/>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kumimoji="0" lang="ja-JP" altLang="en-US">
              <a:latin typeface="HGP創英角ｺﾞｼｯｸUB" pitchFamily="50" charset="-128"/>
              <a:ea typeface="HGP創英角ｺﾞｼｯｸUB" pitchFamily="50" charset="-128"/>
            </a:endParaRPr>
          </a:p>
        </p:txBody>
      </p:sp>
      <p:sp>
        <p:nvSpPr>
          <p:cNvPr id="25604" name="コンテンツ プレースホルダ 2"/>
          <p:cNvSpPr>
            <a:spLocks noGrp="1"/>
          </p:cNvSpPr>
          <p:nvPr>
            <p:ph idx="4294967295"/>
          </p:nvPr>
        </p:nvSpPr>
        <p:spPr bwMode="auto">
          <a:xfrm>
            <a:off x="539552" y="1351309"/>
            <a:ext cx="8424936" cy="4237931"/>
          </a:xfrm>
          <a:prstGeom prst="rect">
            <a:avLst/>
          </a:prstGeom>
          <a:noFill/>
          <a:ln>
            <a:miter lim="800000"/>
            <a:headEnd/>
            <a:tailEnd/>
          </a:ln>
        </p:spPr>
        <p:txBody>
          <a:bodyPr/>
          <a:lstStyle/>
          <a:p>
            <a:r>
              <a:rPr lang="ja-JP" altLang="en-US" sz="2400" dirty="0" smtClean="0">
                <a:ea typeface="HGP創英角ｺﾞｼｯｸUB" pitchFamily="50" charset="-128"/>
              </a:rPr>
              <a:t>ゾーン間の</a:t>
            </a:r>
            <a:r>
              <a:rPr lang="en-US" altLang="ja-JP" sz="2400" dirty="0" smtClean="0">
                <a:ea typeface="HGP創英角ｺﾞｼｯｸUB" pitchFamily="50" charset="-128"/>
              </a:rPr>
              <a:t>”</a:t>
            </a:r>
            <a:r>
              <a:rPr lang="ja-JP" altLang="en-US" sz="2400" dirty="0" smtClean="0">
                <a:ea typeface="HGP創英角ｺﾞｼｯｸUB" pitchFamily="50" charset="-128"/>
              </a:rPr>
              <a:t>距離</a:t>
            </a:r>
            <a:r>
              <a:rPr lang="en-US" altLang="ja-JP" sz="2400" dirty="0" smtClean="0">
                <a:ea typeface="HGP創英角ｺﾞｼｯｸUB" pitchFamily="50" charset="-128"/>
              </a:rPr>
              <a:t>”</a:t>
            </a:r>
            <a:r>
              <a:rPr lang="ja-JP" altLang="en-US" sz="2400" dirty="0" smtClean="0">
                <a:ea typeface="HGP創英角ｺﾞｼｯｸUB" pitchFamily="50" charset="-128"/>
              </a:rPr>
              <a:t>をゾーン名から取得</a:t>
            </a:r>
            <a:endParaRPr lang="en-US" altLang="ja-JP" sz="2400" dirty="0" smtClean="0">
              <a:ea typeface="HGP創英角ｺﾞｼｯｸUB" pitchFamily="50" charset="-128"/>
            </a:endParaRPr>
          </a:p>
          <a:p>
            <a:r>
              <a:rPr lang="en-US" altLang="ja-JP" sz="2400" dirty="0" smtClean="0">
                <a:ea typeface="HGP創英角ｺﾞｼｯｸUB" pitchFamily="50" charset="-128"/>
              </a:rPr>
              <a:t>PUT</a:t>
            </a:r>
            <a:r>
              <a:rPr lang="ja-JP" altLang="en-US" sz="2400" dirty="0" smtClean="0">
                <a:ea typeface="HGP創英角ｺﾞｼｯｸUB" pitchFamily="50" charset="-128"/>
              </a:rPr>
              <a:t>時には，一時的に</a:t>
            </a:r>
            <a:r>
              <a:rPr lang="en-US" altLang="ja-JP" sz="2400" dirty="0" smtClean="0">
                <a:ea typeface="HGP創英角ｺﾞｼｯｸUB" pitchFamily="50" charset="-128"/>
              </a:rPr>
              <a:t>Hand-off</a:t>
            </a:r>
            <a:r>
              <a:rPr lang="ja-JP" altLang="en-US" sz="2400" dirty="0" smtClean="0">
                <a:ea typeface="HGP創英角ｺﾞｼｯｸUB" pitchFamily="50" charset="-128"/>
              </a:rPr>
              <a:t>状態にし，“近く”に書き込み，非同期でレプリケーション</a:t>
            </a:r>
            <a:endParaRPr lang="en-US" altLang="ja-JP" sz="2400" dirty="0" smtClean="0">
              <a:ea typeface="HGP創英角ｺﾞｼｯｸUB" pitchFamily="50" charset="-128"/>
            </a:endParaRPr>
          </a:p>
          <a:p>
            <a:r>
              <a:rPr lang="en-US" altLang="ja-JP" sz="2400" dirty="0" smtClean="0">
                <a:ea typeface="HGP創英角ｺﾞｼｯｸUB" pitchFamily="50" charset="-128"/>
              </a:rPr>
              <a:t>GET</a:t>
            </a:r>
            <a:r>
              <a:rPr lang="ja-JP" altLang="en-US" sz="2400" dirty="0" smtClean="0">
                <a:ea typeface="HGP創英角ｺﾞｼｯｸUB" pitchFamily="50" charset="-128"/>
              </a:rPr>
              <a:t>時には“近く”優先で読み込む</a:t>
            </a:r>
            <a:endParaRPr lang="en-US" altLang="ja-JP" sz="2400" dirty="0">
              <a:ea typeface="HGP創英角ｺﾞｼｯｸUB" pitchFamily="50" charset="-128"/>
            </a:endParaRPr>
          </a:p>
        </p:txBody>
      </p:sp>
      <p:grpSp>
        <p:nvGrpSpPr>
          <p:cNvPr id="2" name="グループ化 4"/>
          <p:cNvGrpSpPr/>
          <p:nvPr/>
        </p:nvGrpSpPr>
        <p:grpSpPr>
          <a:xfrm>
            <a:off x="434350" y="3356992"/>
            <a:ext cx="3614433" cy="2364510"/>
            <a:chOff x="-268165" y="1878013"/>
            <a:chExt cx="7054362" cy="4614862"/>
          </a:xfrm>
        </p:grpSpPr>
        <p:pic>
          <p:nvPicPr>
            <p:cNvPr id="6" name="Picture 2" descr="C:\Documents and Settings\ichimuram\My Documents\ダウンロード\20120409_16522425370.png"/>
            <p:cNvPicPr>
              <a:picLocks noChangeAspect="1" noChangeArrowheads="1"/>
            </p:cNvPicPr>
            <p:nvPr/>
          </p:nvPicPr>
          <p:blipFill>
            <a:blip r:embed="rId2" cstate="print"/>
            <a:srcRect/>
            <a:stretch>
              <a:fillRect/>
            </a:stretch>
          </p:blipFill>
          <p:spPr bwMode="auto">
            <a:xfrm>
              <a:off x="-268165" y="1878013"/>
              <a:ext cx="4382966" cy="4037012"/>
            </a:xfrm>
            <a:prstGeom prst="rect">
              <a:avLst/>
            </a:prstGeom>
            <a:noFill/>
            <a:ln w="9525">
              <a:noFill/>
              <a:miter lim="800000"/>
              <a:headEnd/>
              <a:tailEnd/>
            </a:ln>
          </p:spPr>
        </p:pic>
        <p:grpSp>
          <p:nvGrpSpPr>
            <p:cNvPr id="3" name="グループ化 25"/>
            <p:cNvGrpSpPr/>
            <p:nvPr/>
          </p:nvGrpSpPr>
          <p:grpSpPr>
            <a:xfrm>
              <a:off x="2653345" y="2209801"/>
              <a:ext cx="4132852" cy="4283074"/>
              <a:chOff x="2653345" y="2209801"/>
              <a:chExt cx="4132852" cy="4283074"/>
            </a:xfrm>
          </p:grpSpPr>
          <p:sp>
            <p:nvSpPr>
              <p:cNvPr id="8" name="角丸四角形 7"/>
              <p:cNvSpPr/>
              <p:nvPr/>
            </p:nvSpPr>
            <p:spPr>
              <a:xfrm>
                <a:off x="3147646" y="4292601"/>
                <a:ext cx="1296866" cy="57626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57133" fontAlgn="auto">
                  <a:spcBef>
                    <a:spcPts val="0"/>
                  </a:spcBef>
                  <a:spcAft>
                    <a:spcPts val="0"/>
                  </a:spcAft>
                  <a:defRPr/>
                </a:pPr>
                <a:r>
                  <a:rPr lang="en-US" altLang="ja-JP" sz="1000" dirty="0">
                    <a:solidFill>
                      <a:schemeClr val="accent1">
                        <a:lumMod val="75000"/>
                      </a:schemeClr>
                    </a:solidFill>
                  </a:rPr>
                  <a:t>Tokyo</a:t>
                </a:r>
                <a:endParaRPr lang="ja-JP" altLang="en-US" sz="1000" dirty="0">
                  <a:solidFill>
                    <a:schemeClr val="accent1">
                      <a:lumMod val="75000"/>
                    </a:schemeClr>
                  </a:solidFill>
                </a:endParaRPr>
              </a:p>
            </p:txBody>
          </p:sp>
          <p:sp>
            <p:nvSpPr>
              <p:cNvPr id="9" name="角丸四角形 8"/>
              <p:cNvSpPr/>
              <p:nvPr/>
            </p:nvSpPr>
            <p:spPr>
              <a:xfrm>
                <a:off x="4605704" y="5348289"/>
                <a:ext cx="1025769" cy="547687"/>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57133" fontAlgn="auto">
                  <a:spcBef>
                    <a:spcPts val="0"/>
                  </a:spcBef>
                  <a:spcAft>
                    <a:spcPts val="0"/>
                  </a:spcAft>
                  <a:defRPr/>
                </a:pPr>
                <a:endParaRPr kumimoji="0" lang="en-US" altLang="ja-JP" sz="1000" dirty="0"/>
              </a:p>
              <a:p>
                <a:pPr algn="ctr" defTabSz="457133" fontAlgn="auto">
                  <a:spcBef>
                    <a:spcPts val="0"/>
                  </a:spcBef>
                  <a:spcAft>
                    <a:spcPts val="0"/>
                  </a:spcAft>
                  <a:defRPr/>
                </a:pPr>
                <a:r>
                  <a:rPr kumimoji="0" lang="en-US" altLang="ja-JP" sz="1000" dirty="0"/>
                  <a:t>Proxy</a:t>
                </a:r>
              </a:p>
              <a:p>
                <a:pPr algn="ctr" defTabSz="457133" fontAlgn="auto">
                  <a:spcBef>
                    <a:spcPts val="0"/>
                  </a:spcBef>
                  <a:spcAft>
                    <a:spcPts val="0"/>
                  </a:spcAft>
                  <a:defRPr/>
                </a:pPr>
                <a:endParaRPr lang="ja-JP" altLang="en-US" sz="1000" dirty="0"/>
              </a:p>
            </p:txBody>
          </p:sp>
          <p:sp>
            <p:nvSpPr>
              <p:cNvPr id="10" name="角丸四角形 9"/>
              <p:cNvSpPr/>
              <p:nvPr/>
            </p:nvSpPr>
            <p:spPr>
              <a:xfrm>
                <a:off x="2713667" y="4918077"/>
                <a:ext cx="1031857" cy="4540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57133" fontAlgn="auto">
                  <a:spcBef>
                    <a:spcPts val="0"/>
                  </a:spcBef>
                  <a:spcAft>
                    <a:spcPts val="0"/>
                  </a:spcAft>
                  <a:defRPr/>
                </a:pPr>
                <a:endParaRPr kumimoji="0" lang="en-US" altLang="ja-JP" sz="800" dirty="0"/>
              </a:p>
              <a:p>
                <a:pPr algn="ctr" defTabSz="457133" fontAlgn="auto">
                  <a:spcBef>
                    <a:spcPts val="0"/>
                  </a:spcBef>
                  <a:spcAft>
                    <a:spcPts val="0"/>
                  </a:spcAft>
                  <a:defRPr/>
                </a:pPr>
                <a:r>
                  <a:rPr kumimoji="0" lang="en-US" altLang="ja-JP" sz="800" dirty="0"/>
                  <a:t>Storage</a:t>
                </a:r>
              </a:p>
              <a:p>
                <a:pPr algn="ctr" defTabSz="457133" fontAlgn="auto">
                  <a:spcBef>
                    <a:spcPts val="0"/>
                  </a:spcBef>
                  <a:spcAft>
                    <a:spcPts val="0"/>
                  </a:spcAft>
                  <a:defRPr/>
                </a:pPr>
                <a:endParaRPr lang="ja-JP" altLang="en-US" sz="800" dirty="0"/>
              </a:p>
            </p:txBody>
          </p:sp>
          <p:sp>
            <p:nvSpPr>
              <p:cNvPr id="11" name="角丸四角形 10"/>
              <p:cNvSpPr/>
              <p:nvPr/>
            </p:nvSpPr>
            <p:spPr>
              <a:xfrm>
                <a:off x="3745522" y="4892677"/>
                <a:ext cx="1076237" cy="4540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57133" fontAlgn="auto">
                  <a:spcBef>
                    <a:spcPts val="0"/>
                  </a:spcBef>
                  <a:spcAft>
                    <a:spcPts val="0"/>
                  </a:spcAft>
                  <a:defRPr/>
                </a:pPr>
                <a:endParaRPr kumimoji="0" lang="en-US" altLang="ja-JP" sz="800" dirty="0"/>
              </a:p>
              <a:p>
                <a:pPr algn="ctr" defTabSz="457133" fontAlgn="auto">
                  <a:spcBef>
                    <a:spcPts val="0"/>
                  </a:spcBef>
                  <a:spcAft>
                    <a:spcPts val="0"/>
                  </a:spcAft>
                  <a:defRPr/>
                </a:pPr>
                <a:r>
                  <a:rPr kumimoji="0" lang="en-US" altLang="ja-JP" sz="800" dirty="0"/>
                  <a:t>Storage</a:t>
                </a:r>
              </a:p>
              <a:p>
                <a:pPr algn="ctr" defTabSz="457133" fontAlgn="auto">
                  <a:spcBef>
                    <a:spcPts val="0"/>
                  </a:spcBef>
                  <a:spcAft>
                    <a:spcPts val="0"/>
                  </a:spcAft>
                  <a:defRPr/>
                </a:pPr>
                <a:endParaRPr lang="ja-JP" altLang="en-US" sz="800" dirty="0"/>
              </a:p>
            </p:txBody>
          </p:sp>
          <p:sp>
            <p:nvSpPr>
              <p:cNvPr id="12" name="角丸四角形 11"/>
              <p:cNvSpPr/>
              <p:nvPr/>
            </p:nvSpPr>
            <p:spPr>
              <a:xfrm>
                <a:off x="3135285" y="5354639"/>
                <a:ext cx="1124316" cy="4540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57133" fontAlgn="auto">
                  <a:spcBef>
                    <a:spcPts val="0"/>
                  </a:spcBef>
                  <a:spcAft>
                    <a:spcPts val="0"/>
                  </a:spcAft>
                  <a:defRPr/>
                </a:pPr>
                <a:endParaRPr kumimoji="0" lang="en-US" altLang="ja-JP" sz="800" dirty="0"/>
              </a:p>
              <a:p>
                <a:pPr algn="ctr" defTabSz="457133" fontAlgn="auto">
                  <a:spcBef>
                    <a:spcPts val="0"/>
                  </a:spcBef>
                  <a:spcAft>
                    <a:spcPts val="0"/>
                  </a:spcAft>
                  <a:defRPr/>
                </a:pPr>
                <a:r>
                  <a:rPr kumimoji="0" lang="en-US" altLang="ja-JP" sz="800" dirty="0"/>
                  <a:t>Storage</a:t>
                </a:r>
              </a:p>
              <a:p>
                <a:pPr algn="ctr" defTabSz="457133" fontAlgn="auto">
                  <a:spcBef>
                    <a:spcPts val="0"/>
                  </a:spcBef>
                  <a:spcAft>
                    <a:spcPts val="0"/>
                  </a:spcAft>
                  <a:defRPr/>
                </a:pPr>
                <a:endParaRPr lang="ja-JP" altLang="en-US" sz="800" dirty="0"/>
              </a:p>
            </p:txBody>
          </p:sp>
          <p:sp>
            <p:nvSpPr>
              <p:cNvPr id="13" name="角丸四角形 12"/>
              <p:cNvSpPr/>
              <p:nvPr/>
            </p:nvSpPr>
            <p:spPr>
              <a:xfrm>
                <a:off x="3849566" y="2209801"/>
                <a:ext cx="1295400" cy="57626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57133" fontAlgn="auto">
                  <a:spcBef>
                    <a:spcPts val="0"/>
                  </a:spcBef>
                  <a:spcAft>
                    <a:spcPts val="0"/>
                  </a:spcAft>
                  <a:defRPr/>
                </a:pPr>
                <a:r>
                  <a:rPr lang="en-US" altLang="ja-JP" sz="1000" dirty="0">
                    <a:solidFill>
                      <a:schemeClr val="accent1">
                        <a:lumMod val="75000"/>
                      </a:schemeClr>
                    </a:solidFill>
                  </a:rPr>
                  <a:t>Sapporo</a:t>
                </a:r>
                <a:endParaRPr lang="ja-JP" altLang="en-US" sz="1000" dirty="0">
                  <a:solidFill>
                    <a:schemeClr val="accent1">
                      <a:lumMod val="75000"/>
                    </a:schemeClr>
                  </a:solidFill>
                </a:endParaRPr>
              </a:p>
            </p:txBody>
          </p:sp>
          <p:sp>
            <p:nvSpPr>
              <p:cNvPr id="14" name="角丸四角形 13"/>
              <p:cNvSpPr/>
              <p:nvPr/>
            </p:nvSpPr>
            <p:spPr>
              <a:xfrm>
                <a:off x="3416365" y="2833690"/>
                <a:ext cx="1029612" cy="4540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57133" fontAlgn="auto">
                  <a:spcBef>
                    <a:spcPts val="0"/>
                  </a:spcBef>
                  <a:spcAft>
                    <a:spcPts val="0"/>
                  </a:spcAft>
                  <a:defRPr/>
                </a:pPr>
                <a:endParaRPr kumimoji="0" lang="en-US" altLang="ja-JP" sz="800" dirty="0"/>
              </a:p>
              <a:p>
                <a:pPr algn="ctr" defTabSz="457133" fontAlgn="auto">
                  <a:spcBef>
                    <a:spcPts val="0"/>
                  </a:spcBef>
                  <a:spcAft>
                    <a:spcPts val="0"/>
                  </a:spcAft>
                  <a:defRPr/>
                </a:pPr>
                <a:r>
                  <a:rPr kumimoji="0" lang="en-US" altLang="ja-JP" sz="800" dirty="0"/>
                  <a:t>Storage</a:t>
                </a:r>
              </a:p>
              <a:p>
                <a:pPr algn="ctr" defTabSz="457133" fontAlgn="auto">
                  <a:spcBef>
                    <a:spcPts val="0"/>
                  </a:spcBef>
                  <a:spcAft>
                    <a:spcPts val="0"/>
                  </a:spcAft>
                  <a:defRPr/>
                </a:pPr>
                <a:endParaRPr lang="ja-JP" altLang="en-US" sz="800" dirty="0"/>
              </a:p>
            </p:txBody>
          </p:sp>
          <p:sp>
            <p:nvSpPr>
              <p:cNvPr id="15" name="角丸四角形 14"/>
              <p:cNvSpPr/>
              <p:nvPr/>
            </p:nvSpPr>
            <p:spPr>
              <a:xfrm>
                <a:off x="4445977" y="2809875"/>
                <a:ext cx="1078480" cy="4540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57133" fontAlgn="auto">
                  <a:spcBef>
                    <a:spcPts val="0"/>
                  </a:spcBef>
                  <a:spcAft>
                    <a:spcPts val="0"/>
                  </a:spcAft>
                  <a:defRPr/>
                </a:pPr>
                <a:endParaRPr kumimoji="0" lang="en-US" altLang="ja-JP" sz="800" dirty="0"/>
              </a:p>
              <a:p>
                <a:pPr algn="ctr" defTabSz="457133" fontAlgn="auto">
                  <a:spcBef>
                    <a:spcPts val="0"/>
                  </a:spcBef>
                  <a:spcAft>
                    <a:spcPts val="0"/>
                  </a:spcAft>
                  <a:defRPr/>
                </a:pPr>
                <a:r>
                  <a:rPr kumimoji="0" lang="en-US" altLang="ja-JP" sz="800" dirty="0"/>
                  <a:t>Storage</a:t>
                </a:r>
              </a:p>
              <a:p>
                <a:pPr algn="ctr" defTabSz="457133" fontAlgn="auto">
                  <a:spcBef>
                    <a:spcPts val="0"/>
                  </a:spcBef>
                  <a:spcAft>
                    <a:spcPts val="0"/>
                  </a:spcAft>
                  <a:defRPr/>
                </a:pPr>
                <a:endParaRPr lang="ja-JP" altLang="en-US" sz="800" dirty="0"/>
              </a:p>
            </p:txBody>
          </p:sp>
          <p:sp>
            <p:nvSpPr>
              <p:cNvPr id="16" name="角丸四角形 15"/>
              <p:cNvSpPr/>
              <p:nvPr/>
            </p:nvSpPr>
            <p:spPr>
              <a:xfrm>
                <a:off x="3978522" y="3218632"/>
                <a:ext cx="1039326" cy="4540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57133" fontAlgn="auto">
                  <a:spcBef>
                    <a:spcPts val="0"/>
                  </a:spcBef>
                  <a:spcAft>
                    <a:spcPts val="0"/>
                  </a:spcAft>
                  <a:defRPr/>
                </a:pPr>
                <a:endParaRPr kumimoji="0" lang="en-US" altLang="ja-JP" sz="800" dirty="0"/>
              </a:p>
              <a:p>
                <a:pPr algn="ctr" defTabSz="457133" fontAlgn="auto">
                  <a:spcBef>
                    <a:spcPts val="0"/>
                  </a:spcBef>
                  <a:spcAft>
                    <a:spcPts val="0"/>
                  </a:spcAft>
                  <a:defRPr/>
                </a:pPr>
                <a:r>
                  <a:rPr kumimoji="0" lang="en-US" altLang="ja-JP" sz="800" dirty="0"/>
                  <a:t>Storage</a:t>
                </a:r>
              </a:p>
              <a:p>
                <a:pPr algn="ctr" defTabSz="457133" fontAlgn="auto">
                  <a:spcBef>
                    <a:spcPts val="0"/>
                  </a:spcBef>
                  <a:spcAft>
                    <a:spcPts val="0"/>
                  </a:spcAft>
                  <a:defRPr/>
                </a:pPr>
                <a:endParaRPr lang="ja-JP" altLang="en-US" sz="800" dirty="0"/>
              </a:p>
            </p:txBody>
          </p:sp>
          <p:sp>
            <p:nvSpPr>
              <p:cNvPr id="17" name="角丸四角形 16"/>
              <p:cNvSpPr/>
              <p:nvPr/>
            </p:nvSpPr>
            <p:spPr>
              <a:xfrm>
                <a:off x="5760428" y="5946775"/>
                <a:ext cx="1025769" cy="546100"/>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57133" fontAlgn="auto">
                  <a:spcBef>
                    <a:spcPts val="0"/>
                  </a:spcBef>
                  <a:spcAft>
                    <a:spcPts val="0"/>
                  </a:spcAft>
                  <a:defRPr/>
                </a:pPr>
                <a:endParaRPr kumimoji="0" lang="en-US" altLang="ja-JP" sz="1000" dirty="0"/>
              </a:p>
              <a:p>
                <a:pPr algn="ctr" defTabSz="457133" fontAlgn="auto">
                  <a:spcBef>
                    <a:spcPts val="0"/>
                  </a:spcBef>
                  <a:spcAft>
                    <a:spcPts val="0"/>
                  </a:spcAft>
                  <a:defRPr/>
                </a:pPr>
                <a:r>
                  <a:rPr kumimoji="0" lang="en-US" altLang="ja-JP" sz="1000" dirty="0"/>
                  <a:t>Client</a:t>
                </a:r>
              </a:p>
              <a:p>
                <a:pPr algn="ctr" defTabSz="457133" fontAlgn="auto">
                  <a:spcBef>
                    <a:spcPts val="0"/>
                  </a:spcBef>
                  <a:spcAft>
                    <a:spcPts val="0"/>
                  </a:spcAft>
                  <a:defRPr/>
                </a:pPr>
                <a:endParaRPr lang="ja-JP" altLang="en-US" sz="1000" dirty="0"/>
              </a:p>
            </p:txBody>
          </p:sp>
          <p:cxnSp>
            <p:nvCxnSpPr>
              <p:cNvPr id="18" name="直線矢印コネクタ 17"/>
              <p:cNvCxnSpPr>
                <a:stCxn id="17" idx="1"/>
                <a:endCxn id="9" idx="2"/>
              </p:cNvCxnSpPr>
              <p:nvPr/>
            </p:nvCxnSpPr>
            <p:spPr>
              <a:xfrm flipH="1" flipV="1">
                <a:off x="5118590" y="5895975"/>
                <a:ext cx="641838" cy="32385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9" name="円/楕円 18"/>
              <p:cNvSpPr/>
              <p:nvPr/>
            </p:nvSpPr>
            <p:spPr>
              <a:xfrm>
                <a:off x="2759320" y="5286375"/>
                <a:ext cx="397119" cy="292100"/>
              </a:xfrm>
              <a:prstGeom prst="ellipse">
                <a:avLst/>
              </a:prstGeom>
              <a:ln/>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defTabSz="457133" fontAlgn="auto">
                  <a:spcBef>
                    <a:spcPts val="0"/>
                  </a:spcBef>
                  <a:spcAft>
                    <a:spcPts val="0"/>
                  </a:spcAft>
                  <a:defRPr/>
                </a:pPr>
                <a:endParaRPr lang="ja-JP" altLang="en-US" sz="1000" dirty="0">
                  <a:solidFill>
                    <a:schemeClr val="tx1"/>
                  </a:solidFill>
                </a:endParaRPr>
              </a:p>
            </p:txBody>
          </p:sp>
          <p:sp>
            <p:nvSpPr>
              <p:cNvPr id="20" name="円/楕円 19"/>
              <p:cNvSpPr/>
              <p:nvPr/>
            </p:nvSpPr>
            <p:spPr>
              <a:xfrm>
                <a:off x="4141177" y="5224463"/>
                <a:ext cx="397120" cy="292100"/>
              </a:xfrm>
              <a:prstGeom prst="ellipse">
                <a:avLst/>
              </a:prstGeom>
              <a:ln/>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defTabSz="457133" fontAlgn="auto">
                  <a:spcBef>
                    <a:spcPts val="0"/>
                  </a:spcBef>
                  <a:spcAft>
                    <a:spcPts val="0"/>
                  </a:spcAft>
                  <a:defRPr/>
                </a:pPr>
                <a:endParaRPr lang="ja-JP" altLang="en-US" sz="1000" dirty="0">
                  <a:solidFill>
                    <a:schemeClr val="tx1"/>
                  </a:solidFill>
                </a:endParaRPr>
              </a:p>
            </p:txBody>
          </p:sp>
          <p:sp>
            <p:nvSpPr>
              <p:cNvPr id="21" name="円/楕円 20"/>
              <p:cNvSpPr/>
              <p:nvPr/>
            </p:nvSpPr>
            <p:spPr>
              <a:xfrm>
                <a:off x="2653345" y="4946941"/>
                <a:ext cx="397118" cy="292100"/>
              </a:xfrm>
              <a:prstGeom prst="ellipse">
                <a:avLst/>
              </a:prstGeom>
              <a:solidFill>
                <a:schemeClr val="accent1">
                  <a:lumMod val="40000"/>
                  <a:lumOff val="60000"/>
                </a:schemeClr>
              </a:solidFill>
              <a:ln/>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defTabSz="457133" fontAlgn="auto">
                  <a:spcBef>
                    <a:spcPts val="0"/>
                  </a:spcBef>
                  <a:spcAft>
                    <a:spcPts val="0"/>
                  </a:spcAft>
                  <a:defRPr/>
                </a:pPr>
                <a:endParaRPr lang="ja-JP" altLang="en-US" sz="1000" dirty="0">
                  <a:solidFill>
                    <a:schemeClr val="tx1"/>
                  </a:solidFill>
                </a:endParaRPr>
              </a:p>
            </p:txBody>
          </p:sp>
          <p:cxnSp>
            <p:nvCxnSpPr>
              <p:cNvPr id="22" name="直線矢印コネクタ 21"/>
              <p:cNvCxnSpPr>
                <a:stCxn id="9" idx="1"/>
                <a:endCxn id="19" idx="6"/>
              </p:cNvCxnSpPr>
              <p:nvPr/>
            </p:nvCxnSpPr>
            <p:spPr>
              <a:xfrm flipH="1" flipV="1">
                <a:off x="3156438" y="5432426"/>
                <a:ext cx="1449266" cy="188913"/>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cxnSp>
            <p:nvCxnSpPr>
              <p:cNvPr id="23" name="直線矢印コネクタ 22"/>
              <p:cNvCxnSpPr>
                <a:stCxn id="9" idx="1"/>
                <a:endCxn id="20" idx="4"/>
              </p:cNvCxnSpPr>
              <p:nvPr/>
            </p:nvCxnSpPr>
            <p:spPr>
              <a:xfrm flipH="1" flipV="1">
                <a:off x="4339005" y="5516564"/>
                <a:ext cx="266700" cy="104775"/>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cxnSp>
            <p:nvCxnSpPr>
              <p:cNvPr id="24" name="直線矢印コネクタ 23"/>
              <p:cNvCxnSpPr>
                <a:stCxn id="9" idx="1"/>
                <a:endCxn id="21" idx="4"/>
              </p:cNvCxnSpPr>
              <p:nvPr/>
            </p:nvCxnSpPr>
            <p:spPr>
              <a:xfrm flipH="1" flipV="1">
                <a:off x="2851905" y="5239041"/>
                <a:ext cx="1753798" cy="383092"/>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grpSp>
      </p:grpSp>
      <p:sp>
        <p:nvSpPr>
          <p:cNvPr id="25" name="正方形/長方形 24"/>
          <p:cNvSpPr/>
          <p:nvPr/>
        </p:nvSpPr>
        <p:spPr>
          <a:xfrm>
            <a:off x="794390" y="3429000"/>
            <a:ext cx="646331" cy="369332"/>
          </a:xfrm>
          <a:prstGeom prst="rect">
            <a:avLst/>
          </a:prstGeom>
          <a:ln>
            <a:solidFill>
              <a:schemeClr val="accent1">
                <a:shade val="50000"/>
              </a:schemeClr>
            </a:solidFill>
          </a:ln>
        </p:spPr>
        <p:txBody>
          <a:bodyPr wrap="none">
            <a:spAutoFit/>
          </a:bodyPr>
          <a:lstStyle/>
          <a:p>
            <a:r>
              <a:rPr lang="en-US" altLang="ja-JP" dirty="0" smtClean="0"/>
              <a:t>PUT</a:t>
            </a:r>
            <a:endParaRPr lang="ja-JP" altLang="en-US" dirty="0"/>
          </a:p>
        </p:txBody>
      </p:sp>
      <p:grpSp>
        <p:nvGrpSpPr>
          <p:cNvPr id="4" name="グループ化 25"/>
          <p:cNvGrpSpPr/>
          <p:nvPr/>
        </p:nvGrpSpPr>
        <p:grpSpPr>
          <a:xfrm>
            <a:off x="5028829" y="3284984"/>
            <a:ext cx="3614433" cy="2364510"/>
            <a:chOff x="-268165" y="1878013"/>
            <a:chExt cx="7054362" cy="4614862"/>
          </a:xfrm>
        </p:grpSpPr>
        <p:pic>
          <p:nvPicPr>
            <p:cNvPr id="27" name="Picture 2" descr="C:\Documents and Settings\ichimuram\My Documents\ダウンロード\20120409_16522425370.png"/>
            <p:cNvPicPr>
              <a:picLocks noChangeAspect="1" noChangeArrowheads="1"/>
            </p:cNvPicPr>
            <p:nvPr/>
          </p:nvPicPr>
          <p:blipFill>
            <a:blip r:embed="rId2" cstate="print"/>
            <a:srcRect/>
            <a:stretch>
              <a:fillRect/>
            </a:stretch>
          </p:blipFill>
          <p:spPr bwMode="auto">
            <a:xfrm>
              <a:off x="-268165" y="1878013"/>
              <a:ext cx="4382966" cy="4037012"/>
            </a:xfrm>
            <a:prstGeom prst="rect">
              <a:avLst/>
            </a:prstGeom>
            <a:noFill/>
            <a:ln w="9525">
              <a:noFill/>
              <a:miter lim="800000"/>
              <a:headEnd/>
              <a:tailEnd/>
            </a:ln>
          </p:spPr>
        </p:pic>
        <p:grpSp>
          <p:nvGrpSpPr>
            <p:cNvPr id="5" name="グループ化 27"/>
            <p:cNvGrpSpPr/>
            <p:nvPr/>
          </p:nvGrpSpPr>
          <p:grpSpPr>
            <a:xfrm>
              <a:off x="2713667" y="2209801"/>
              <a:ext cx="4072530" cy="4283074"/>
              <a:chOff x="2713667" y="2209801"/>
              <a:chExt cx="4072530" cy="4283074"/>
            </a:xfrm>
          </p:grpSpPr>
          <p:sp>
            <p:nvSpPr>
              <p:cNvPr id="29" name="角丸四角形 28"/>
              <p:cNvSpPr/>
              <p:nvPr/>
            </p:nvSpPr>
            <p:spPr>
              <a:xfrm>
                <a:off x="3147646" y="4292601"/>
                <a:ext cx="1296866" cy="57626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57133" fontAlgn="auto">
                  <a:spcBef>
                    <a:spcPts val="0"/>
                  </a:spcBef>
                  <a:spcAft>
                    <a:spcPts val="0"/>
                  </a:spcAft>
                  <a:defRPr/>
                </a:pPr>
                <a:r>
                  <a:rPr lang="en-US" altLang="ja-JP" sz="1000" dirty="0">
                    <a:solidFill>
                      <a:schemeClr val="accent1">
                        <a:lumMod val="75000"/>
                      </a:schemeClr>
                    </a:solidFill>
                  </a:rPr>
                  <a:t>Tokyo</a:t>
                </a:r>
                <a:endParaRPr lang="ja-JP" altLang="en-US" sz="1000" dirty="0">
                  <a:solidFill>
                    <a:schemeClr val="accent1">
                      <a:lumMod val="75000"/>
                    </a:schemeClr>
                  </a:solidFill>
                </a:endParaRPr>
              </a:p>
            </p:txBody>
          </p:sp>
          <p:sp>
            <p:nvSpPr>
              <p:cNvPr id="30" name="角丸四角形 29"/>
              <p:cNvSpPr/>
              <p:nvPr/>
            </p:nvSpPr>
            <p:spPr>
              <a:xfrm>
                <a:off x="4605704" y="5348289"/>
                <a:ext cx="1025769" cy="547687"/>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57133" fontAlgn="auto">
                  <a:spcBef>
                    <a:spcPts val="0"/>
                  </a:spcBef>
                  <a:spcAft>
                    <a:spcPts val="0"/>
                  </a:spcAft>
                  <a:defRPr/>
                </a:pPr>
                <a:endParaRPr kumimoji="0" lang="en-US" altLang="ja-JP" sz="1000" dirty="0"/>
              </a:p>
              <a:p>
                <a:pPr algn="ctr" defTabSz="457133" fontAlgn="auto">
                  <a:spcBef>
                    <a:spcPts val="0"/>
                  </a:spcBef>
                  <a:spcAft>
                    <a:spcPts val="0"/>
                  </a:spcAft>
                  <a:defRPr/>
                </a:pPr>
                <a:r>
                  <a:rPr kumimoji="0" lang="en-US" altLang="ja-JP" sz="1000" dirty="0"/>
                  <a:t>Proxy</a:t>
                </a:r>
              </a:p>
              <a:p>
                <a:pPr algn="ctr" defTabSz="457133" fontAlgn="auto">
                  <a:spcBef>
                    <a:spcPts val="0"/>
                  </a:spcBef>
                  <a:spcAft>
                    <a:spcPts val="0"/>
                  </a:spcAft>
                  <a:defRPr/>
                </a:pPr>
                <a:endParaRPr lang="ja-JP" altLang="en-US" sz="1000" dirty="0"/>
              </a:p>
            </p:txBody>
          </p:sp>
          <p:sp>
            <p:nvSpPr>
              <p:cNvPr id="31" name="角丸四角形 30"/>
              <p:cNvSpPr/>
              <p:nvPr/>
            </p:nvSpPr>
            <p:spPr>
              <a:xfrm>
                <a:off x="2713667" y="4918077"/>
                <a:ext cx="1031857" cy="4540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57133" fontAlgn="auto">
                  <a:spcBef>
                    <a:spcPts val="0"/>
                  </a:spcBef>
                  <a:spcAft>
                    <a:spcPts val="0"/>
                  </a:spcAft>
                  <a:defRPr/>
                </a:pPr>
                <a:endParaRPr kumimoji="0" lang="en-US" altLang="ja-JP" sz="800" dirty="0"/>
              </a:p>
              <a:p>
                <a:pPr algn="ctr" defTabSz="457133" fontAlgn="auto">
                  <a:spcBef>
                    <a:spcPts val="0"/>
                  </a:spcBef>
                  <a:spcAft>
                    <a:spcPts val="0"/>
                  </a:spcAft>
                  <a:defRPr/>
                </a:pPr>
                <a:r>
                  <a:rPr kumimoji="0" lang="en-US" altLang="ja-JP" sz="800" dirty="0"/>
                  <a:t>Storage</a:t>
                </a:r>
              </a:p>
              <a:p>
                <a:pPr algn="ctr" defTabSz="457133" fontAlgn="auto">
                  <a:spcBef>
                    <a:spcPts val="0"/>
                  </a:spcBef>
                  <a:spcAft>
                    <a:spcPts val="0"/>
                  </a:spcAft>
                  <a:defRPr/>
                </a:pPr>
                <a:endParaRPr lang="ja-JP" altLang="en-US" sz="800" dirty="0"/>
              </a:p>
            </p:txBody>
          </p:sp>
          <p:sp>
            <p:nvSpPr>
              <p:cNvPr id="32" name="角丸四角形 31"/>
              <p:cNvSpPr/>
              <p:nvPr/>
            </p:nvSpPr>
            <p:spPr>
              <a:xfrm>
                <a:off x="3745522" y="4892677"/>
                <a:ext cx="1076237" cy="4540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57133" fontAlgn="auto">
                  <a:spcBef>
                    <a:spcPts val="0"/>
                  </a:spcBef>
                  <a:spcAft>
                    <a:spcPts val="0"/>
                  </a:spcAft>
                  <a:defRPr/>
                </a:pPr>
                <a:endParaRPr kumimoji="0" lang="en-US" altLang="ja-JP" sz="800" dirty="0"/>
              </a:p>
              <a:p>
                <a:pPr algn="ctr" defTabSz="457133" fontAlgn="auto">
                  <a:spcBef>
                    <a:spcPts val="0"/>
                  </a:spcBef>
                  <a:spcAft>
                    <a:spcPts val="0"/>
                  </a:spcAft>
                  <a:defRPr/>
                </a:pPr>
                <a:r>
                  <a:rPr kumimoji="0" lang="en-US" altLang="ja-JP" sz="800" dirty="0"/>
                  <a:t>Storage</a:t>
                </a:r>
              </a:p>
              <a:p>
                <a:pPr algn="ctr" defTabSz="457133" fontAlgn="auto">
                  <a:spcBef>
                    <a:spcPts val="0"/>
                  </a:spcBef>
                  <a:spcAft>
                    <a:spcPts val="0"/>
                  </a:spcAft>
                  <a:defRPr/>
                </a:pPr>
                <a:endParaRPr lang="ja-JP" altLang="en-US" sz="800" dirty="0"/>
              </a:p>
            </p:txBody>
          </p:sp>
          <p:sp>
            <p:nvSpPr>
              <p:cNvPr id="33" name="角丸四角形 32"/>
              <p:cNvSpPr/>
              <p:nvPr/>
            </p:nvSpPr>
            <p:spPr>
              <a:xfrm>
                <a:off x="3135285" y="5354639"/>
                <a:ext cx="1124316" cy="4540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57133" fontAlgn="auto">
                  <a:spcBef>
                    <a:spcPts val="0"/>
                  </a:spcBef>
                  <a:spcAft>
                    <a:spcPts val="0"/>
                  </a:spcAft>
                  <a:defRPr/>
                </a:pPr>
                <a:endParaRPr kumimoji="0" lang="en-US" altLang="ja-JP" sz="800" dirty="0"/>
              </a:p>
              <a:p>
                <a:pPr algn="ctr" defTabSz="457133" fontAlgn="auto">
                  <a:spcBef>
                    <a:spcPts val="0"/>
                  </a:spcBef>
                  <a:spcAft>
                    <a:spcPts val="0"/>
                  </a:spcAft>
                  <a:defRPr/>
                </a:pPr>
                <a:r>
                  <a:rPr kumimoji="0" lang="en-US" altLang="ja-JP" sz="800" dirty="0"/>
                  <a:t>Storage</a:t>
                </a:r>
              </a:p>
              <a:p>
                <a:pPr algn="ctr" defTabSz="457133" fontAlgn="auto">
                  <a:spcBef>
                    <a:spcPts val="0"/>
                  </a:spcBef>
                  <a:spcAft>
                    <a:spcPts val="0"/>
                  </a:spcAft>
                  <a:defRPr/>
                </a:pPr>
                <a:endParaRPr lang="ja-JP" altLang="en-US" sz="800" dirty="0"/>
              </a:p>
            </p:txBody>
          </p:sp>
          <p:sp>
            <p:nvSpPr>
              <p:cNvPr id="34" name="角丸四角形 33"/>
              <p:cNvSpPr/>
              <p:nvPr/>
            </p:nvSpPr>
            <p:spPr>
              <a:xfrm>
                <a:off x="3849566" y="2209801"/>
                <a:ext cx="1295400" cy="57626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57133" fontAlgn="auto">
                  <a:spcBef>
                    <a:spcPts val="0"/>
                  </a:spcBef>
                  <a:spcAft>
                    <a:spcPts val="0"/>
                  </a:spcAft>
                  <a:defRPr/>
                </a:pPr>
                <a:r>
                  <a:rPr lang="en-US" altLang="ja-JP" sz="1000" dirty="0">
                    <a:solidFill>
                      <a:schemeClr val="accent1">
                        <a:lumMod val="75000"/>
                      </a:schemeClr>
                    </a:solidFill>
                  </a:rPr>
                  <a:t>Sapporo</a:t>
                </a:r>
                <a:endParaRPr lang="ja-JP" altLang="en-US" sz="1000" dirty="0">
                  <a:solidFill>
                    <a:schemeClr val="accent1">
                      <a:lumMod val="75000"/>
                    </a:schemeClr>
                  </a:solidFill>
                </a:endParaRPr>
              </a:p>
            </p:txBody>
          </p:sp>
          <p:sp>
            <p:nvSpPr>
              <p:cNvPr id="35" name="角丸四角形 34"/>
              <p:cNvSpPr/>
              <p:nvPr/>
            </p:nvSpPr>
            <p:spPr>
              <a:xfrm>
                <a:off x="3416365" y="2833690"/>
                <a:ext cx="1029612" cy="4540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57133" fontAlgn="auto">
                  <a:spcBef>
                    <a:spcPts val="0"/>
                  </a:spcBef>
                  <a:spcAft>
                    <a:spcPts val="0"/>
                  </a:spcAft>
                  <a:defRPr/>
                </a:pPr>
                <a:endParaRPr kumimoji="0" lang="en-US" altLang="ja-JP" sz="800" dirty="0"/>
              </a:p>
              <a:p>
                <a:pPr algn="ctr" defTabSz="457133" fontAlgn="auto">
                  <a:spcBef>
                    <a:spcPts val="0"/>
                  </a:spcBef>
                  <a:spcAft>
                    <a:spcPts val="0"/>
                  </a:spcAft>
                  <a:defRPr/>
                </a:pPr>
                <a:r>
                  <a:rPr kumimoji="0" lang="en-US" altLang="ja-JP" sz="800" dirty="0"/>
                  <a:t>Storage</a:t>
                </a:r>
              </a:p>
              <a:p>
                <a:pPr algn="ctr" defTabSz="457133" fontAlgn="auto">
                  <a:spcBef>
                    <a:spcPts val="0"/>
                  </a:spcBef>
                  <a:spcAft>
                    <a:spcPts val="0"/>
                  </a:spcAft>
                  <a:defRPr/>
                </a:pPr>
                <a:endParaRPr lang="ja-JP" altLang="en-US" sz="800" dirty="0"/>
              </a:p>
            </p:txBody>
          </p:sp>
          <p:sp>
            <p:nvSpPr>
              <p:cNvPr id="36" name="角丸四角形 35"/>
              <p:cNvSpPr/>
              <p:nvPr/>
            </p:nvSpPr>
            <p:spPr>
              <a:xfrm>
                <a:off x="4445977" y="2809875"/>
                <a:ext cx="1078480" cy="4540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57133" fontAlgn="auto">
                  <a:spcBef>
                    <a:spcPts val="0"/>
                  </a:spcBef>
                  <a:spcAft>
                    <a:spcPts val="0"/>
                  </a:spcAft>
                  <a:defRPr/>
                </a:pPr>
                <a:endParaRPr kumimoji="0" lang="en-US" altLang="ja-JP" sz="800" dirty="0"/>
              </a:p>
              <a:p>
                <a:pPr algn="ctr" defTabSz="457133" fontAlgn="auto">
                  <a:spcBef>
                    <a:spcPts val="0"/>
                  </a:spcBef>
                  <a:spcAft>
                    <a:spcPts val="0"/>
                  </a:spcAft>
                  <a:defRPr/>
                </a:pPr>
                <a:r>
                  <a:rPr kumimoji="0" lang="en-US" altLang="ja-JP" sz="800" dirty="0"/>
                  <a:t>Storage</a:t>
                </a:r>
              </a:p>
              <a:p>
                <a:pPr algn="ctr" defTabSz="457133" fontAlgn="auto">
                  <a:spcBef>
                    <a:spcPts val="0"/>
                  </a:spcBef>
                  <a:spcAft>
                    <a:spcPts val="0"/>
                  </a:spcAft>
                  <a:defRPr/>
                </a:pPr>
                <a:endParaRPr lang="ja-JP" altLang="en-US" sz="800" dirty="0"/>
              </a:p>
            </p:txBody>
          </p:sp>
          <p:sp>
            <p:nvSpPr>
              <p:cNvPr id="37" name="角丸四角形 36"/>
              <p:cNvSpPr/>
              <p:nvPr/>
            </p:nvSpPr>
            <p:spPr>
              <a:xfrm>
                <a:off x="3978522" y="3218632"/>
                <a:ext cx="1039326" cy="4540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57133" fontAlgn="auto">
                  <a:spcBef>
                    <a:spcPts val="0"/>
                  </a:spcBef>
                  <a:spcAft>
                    <a:spcPts val="0"/>
                  </a:spcAft>
                  <a:defRPr/>
                </a:pPr>
                <a:endParaRPr kumimoji="0" lang="en-US" altLang="ja-JP" sz="800" dirty="0"/>
              </a:p>
              <a:p>
                <a:pPr algn="ctr" defTabSz="457133" fontAlgn="auto">
                  <a:spcBef>
                    <a:spcPts val="0"/>
                  </a:spcBef>
                  <a:spcAft>
                    <a:spcPts val="0"/>
                  </a:spcAft>
                  <a:defRPr/>
                </a:pPr>
                <a:r>
                  <a:rPr kumimoji="0" lang="en-US" altLang="ja-JP" sz="800" dirty="0"/>
                  <a:t>Storage</a:t>
                </a:r>
              </a:p>
              <a:p>
                <a:pPr algn="ctr" defTabSz="457133" fontAlgn="auto">
                  <a:spcBef>
                    <a:spcPts val="0"/>
                  </a:spcBef>
                  <a:spcAft>
                    <a:spcPts val="0"/>
                  </a:spcAft>
                  <a:defRPr/>
                </a:pPr>
                <a:endParaRPr lang="ja-JP" altLang="en-US" sz="800" dirty="0"/>
              </a:p>
            </p:txBody>
          </p:sp>
          <p:sp>
            <p:nvSpPr>
              <p:cNvPr id="38" name="角丸四角形 37"/>
              <p:cNvSpPr/>
              <p:nvPr/>
            </p:nvSpPr>
            <p:spPr>
              <a:xfrm>
                <a:off x="5760428" y="5946775"/>
                <a:ext cx="1025769" cy="546100"/>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57133" fontAlgn="auto">
                  <a:spcBef>
                    <a:spcPts val="0"/>
                  </a:spcBef>
                  <a:spcAft>
                    <a:spcPts val="0"/>
                  </a:spcAft>
                  <a:defRPr/>
                </a:pPr>
                <a:endParaRPr kumimoji="0" lang="en-US" altLang="ja-JP" sz="1000" dirty="0"/>
              </a:p>
              <a:p>
                <a:pPr algn="ctr" defTabSz="457133" fontAlgn="auto">
                  <a:spcBef>
                    <a:spcPts val="0"/>
                  </a:spcBef>
                  <a:spcAft>
                    <a:spcPts val="0"/>
                  </a:spcAft>
                  <a:defRPr/>
                </a:pPr>
                <a:r>
                  <a:rPr kumimoji="0" lang="en-US" altLang="ja-JP" sz="1000" dirty="0"/>
                  <a:t>Client</a:t>
                </a:r>
              </a:p>
              <a:p>
                <a:pPr algn="ctr" defTabSz="457133" fontAlgn="auto">
                  <a:spcBef>
                    <a:spcPts val="0"/>
                  </a:spcBef>
                  <a:spcAft>
                    <a:spcPts val="0"/>
                  </a:spcAft>
                  <a:defRPr/>
                </a:pPr>
                <a:endParaRPr lang="ja-JP" altLang="en-US" sz="1000" dirty="0"/>
              </a:p>
            </p:txBody>
          </p:sp>
          <p:cxnSp>
            <p:nvCxnSpPr>
              <p:cNvPr id="39" name="直線矢印コネクタ 38"/>
              <p:cNvCxnSpPr>
                <a:stCxn id="38" idx="1"/>
                <a:endCxn id="30" idx="2"/>
              </p:cNvCxnSpPr>
              <p:nvPr/>
            </p:nvCxnSpPr>
            <p:spPr>
              <a:xfrm flipH="1" flipV="1">
                <a:off x="5118590" y="5895975"/>
                <a:ext cx="641838" cy="323850"/>
              </a:xfrm>
              <a:prstGeom prst="straightConnector1">
                <a:avLst/>
              </a:prstGeom>
              <a:ln>
                <a:headEnd type="arrow"/>
                <a:tailEnd type="none"/>
              </a:ln>
            </p:spPr>
            <p:style>
              <a:lnRef idx="2">
                <a:schemeClr val="accent1"/>
              </a:lnRef>
              <a:fillRef idx="0">
                <a:schemeClr val="accent1"/>
              </a:fillRef>
              <a:effectRef idx="1">
                <a:schemeClr val="accent1"/>
              </a:effectRef>
              <a:fontRef idx="minor">
                <a:schemeClr val="tx1"/>
              </a:fontRef>
            </p:style>
          </p:cxnSp>
          <p:sp>
            <p:nvSpPr>
              <p:cNvPr id="40" name="円/楕円 39"/>
              <p:cNvSpPr/>
              <p:nvPr/>
            </p:nvSpPr>
            <p:spPr>
              <a:xfrm>
                <a:off x="2759320" y="5286375"/>
                <a:ext cx="397119" cy="292100"/>
              </a:xfrm>
              <a:prstGeom prst="ellipse">
                <a:avLst/>
              </a:prstGeom>
              <a:ln/>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defTabSz="457133" fontAlgn="auto">
                  <a:spcBef>
                    <a:spcPts val="0"/>
                  </a:spcBef>
                  <a:spcAft>
                    <a:spcPts val="0"/>
                  </a:spcAft>
                  <a:defRPr/>
                </a:pPr>
                <a:endParaRPr lang="ja-JP" altLang="en-US" sz="1000" dirty="0">
                  <a:solidFill>
                    <a:schemeClr val="tx1"/>
                  </a:solidFill>
                </a:endParaRPr>
              </a:p>
            </p:txBody>
          </p:sp>
          <p:sp>
            <p:nvSpPr>
              <p:cNvPr id="41" name="円/楕円 40"/>
              <p:cNvSpPr/>
              <p:nvPr/>
            </p:nvSpPr>
            <p:spPr>
              <a:xfrm>
                <a:off x="4141177" y="5224463"/>
                <a:ext cx="397120" cy="292100"/>
              </a:xfrm>
              <a:prstGeom prst="ellipse">
                <a:avLst/>
              </a:prstGeom>
              <a:ln/>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defTabSz="457133" fontAlgn="auto">
                  <a:spcBef>
                    <a:spcPts val="0"/>
                  </a:spcBef>
                  <a:spcAft>
                    <a:spcPts val="0"/>
                  </a:spcAft>
                  <a:defRPr/>
                </a:pPr>
                <a:endParaRPr lang="ja-JP" altLang="en-US" sz="1000" dirty="0">
                  <a:solidFill>
                    <a:schemeClr val="tx1"/>
                  </a:solidFill>
                </a:endParaRPr>
              </a:p>
            </p:txBody>
          </p:sp>
          <p:sp>
            <p:nvSpPr>
              <p:cNvPr id="42" name="円/楕円 41"/>
              <p:cNvSpPr/>
              <p:nvPr/>
            </p:nvSpPr>
            <p:spPr>
              <a:xfrm>
                <a:off x="5033597" y="3101975"/>
                <a:ext cx="397119" cy="292100"/>
              </a:xfrm>
              <a:prstGeom prst="ellipse">
                <a:avLst/>
              </a:prstGeom>
              <a:ln/>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defTabSz="457133" fontAlgn="auto">
                  <a:spcBef>
                    <a:spcPts val="0"/>
                  </a:spcBef>
                  <a:spcAft>
                    <a:spcPts val="0"/>
                  </a:spcAft>
                  <a:defRPr/>
                </a:pPr>
                <a:endParaRPr lang="ja-JP" altLang="en-US" sz="1000" dirty="0">
                  <a:solidFill>
                    <a:schemeClr val="tx1"/>
                  </a:solidFill>
                </a:endParaRPr>
              </a:p>
            </p:txBody>
          </p:sp>
          <p:cxnSp>
            <p:nvCxnSpPr>
              <p:cNvPr id="43" name="直線矢印コネクタ 42"/>
              <p:cNvCxnSpPr>
                <a:stCxn id="30" idx="1"/>
                <a:endCxn id="40" idx="6"/>
              </p:cNvCxnSpPr>
              <p:nvPr/>
            </p:nvCxnSpPr>
            <p:spPr>
              <a:xfrm flipH="1" flipV="1">
                <a:off x="3156438" y="5432426"/>
                <a:ext cx="1449266" cy="188913"/>
              </a:xfrm>
              <a:prstGeom prst="straightConnector1">
                <a:avLst/>
              </a:prstGeom>
              <a:ln>
                <a:headEnd type="arrow"/>
                <a:tailEnd type="none"/>
              </a:ln>
            </p:spPr>
            <p:style>
              <a:lnRef idx="2">
                <a:schemeClr val="accent5"/>
              </a:lnRef>
              <a:fillRef idx="0">
                <a:schemeClr val="accent5"/>
              </a:fillRef>
              <a:effectRef idx="1">
                <a:schemeClr val="accent5"/>
              </a:effectRef>
              <a:fontRef idx="minor">
                <a:schemeClr val="tx1"/>
              </a:fontRef>
            </p:style>
          </p:cxnSp>
          <p:cxnSp>
            <p:nvCxnSpPr>
              <p:cNvPr id="44" name="直線矢印コネクタ 43"/>
              <p:cNvCxnSpPr>
                <a:stCxn id="41" idx="7"/>
                <a:endCxn id="30" idx="1"/>
              </p:cNvCxnSpPr>
              <p:nvPr/>
            </p:nvCxnSpPr>
            <p:spPr>
              <a:xfrm>
                <a:off x="4480140" y="5267241"/>
                <a:ext cx="125564" cy="354891"/>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cxnSp>
            <p:nvCxnSpPr>
              <p:cNvPr id="45" name="直線矢印コネクタ 44"/>
              <p:cNvCxnSpPr>
                <a:stCxn id="30" idx="1"/>
                <a:endCxn id="42" idx="4"/>
              </p:cNvCxnSpPr>
              <p:nvPr/>
            </p:nvCxnSpPr>
            <p:spPr>
              <a:xfrm flipV="1">
                <a:off x="4605704" y="3394076"/>
                <a:ext cx="627185" cy="2227263"/>
              </a:xfrm>
              <a:prstGeom prst="straightConnector1">
                <a:avLst/>
              </a:prstGeom>
              <a:ln>
                <a:headEnd type="arrow"/>
                <a:tailEnd type="none"/>
              </a:ln>
            </p:spPr>
            <p:style>
              <a:lnRef idx="2">
                <a:schemeClr val="accent5"/>
              </a:lnRef>
              <a:fillRef idx="0">
                <a:schemeClr val="accent5"/>
              </a:fillRef>
              <a:effectRef idx="1">
                <a:schemeClr val="accent5"/>
              </a:effectRef>
              <a:fontRef idx="minor">
                <a:schemeClr val="tx1"/>
              </a:fontRef>
            </p:style>
          </p:cxnSp>
        </p:grpSp>
      </p:grpSp>
      <p:sp>
        <p:nvSpPr>
          <p:cNvPr id="46" name="正方形/長方形 45"/>
          <p:cNvSpPr/>
          <p:nvPr/>
        </p:nvSpPr>
        <p:spPr>
          <a:xfrm>
            <a:off x="5388869" y="3356992"/>
            <a:ext cx="659155" cy="369332"/>
          </a:xfrm>
          <a:prstGeom prst="rect">
            <a:avLst/>
          </a:prstGeom>
          <a:ln>
            <a:solidFill>
              <a:schemeClr val="accent1">
                <a:shade val="50000"/>
              </a:schemeClr>
            </a:solidFill>
          </a:ln>
        </p:spPr>
        <p:txBody>
          <a:bodyPr wrap="none">
            <a:spAutoFit/>
          </a:bodyPr>
          <a:lstStyle/>
          <a:p>
            <a:r>
              <a:rPr lang="en-US" altLang="ja-JP" dirty="0" smtClean="0"/>
              <a:t>GET</a:t>
            </a:r>
            <a:endParaRPr lang="ja-JP" altLang="en-US" dirty="0"/>
          </a:p>
        </p:txBody>
      </p:sp>
      <p:sp>
        <p:nvSpPr>
          <p:cNvPr id="47" name="正方形/長方形 46"/>
          <p:cNvSpPr/>
          <p:nvPr/>
        </p:nvSpPr>
        <p:spPr>
          <a:xfrm>
            <a:off x="7563142" y="4273932"/>
            <a:ext cx="1401346" cy="523220"/>
          </a:xfrm>
          <a:prstGeom prst="rect">
            <a:avLst/>
          </a:prstGeom>
          <a:solidFill>
            <a:schemeClr val="bg1">
              <a:alpha val="78000"/>
            </a:schemeClr>
          </a:solidFill>
          <a:ln>
            <a:solidFill>
              <a:schemeClr val="accent1">
                <a:shade val="50000"/>
              </a:schemeClr>
            </a:solidFill>
          </a:ln>
        </p:spPr>
        <p:txBody>
          <a:bodyPr wrap="none">
            <a:spAutoFit/>
          </a:bodyPr>
          <a:lstStyle/>
          <a:p>
            <a:r>
              <a:rPr lang="en-US" altLang="ja-JP" sz="1400" dirty="0" smtClean="0">
                <a:solidFill>
                  <a:srgbClr val="FF0000"/>
                </a:solidFill>
                <a:latin typeface="HGP創英角ｺﾞｼｯｸUB" pitchFamily="50" charset="-128"/>
                <a:ea typeface="HGP創英角ｺﾞｼｯｸUB" pitchFamily="50" charset="-128"/>
              </a:rPr>
              <a:t>“</a:t>
            </a:r>
            <a:r>
              <a:rPr lang="ja-JP" altLang="en-US" sz="1400" dirty="0" smtClean="0">
                <a:solidFill>
                  <a:srgbClr val="FF0000"/>
                </a:solidFill>
                <a:latin typeface="HGP創英角ｺﾞｼｯｸUB" pitchFamily="50" charset="-128"/>
                <a:ea typeface="HGP創英角ｺﾞｼｯｸUB" pitchFamily="50" charset="-128"/>
              </a:rPr>
              <a:t>遠く</a:t>
            </a:r>
            <a:r>
              <a:rPr lang="en-US" altLang="ja-JP" sz="1400" dirty="0" smtClean="0">
                <a:solidFill>
                  <a:srgbClr val="FF0000"/>
                </a:solidFill>
                <a:latin typeface="HGP創英角ｺﾞｼｯｸUB" pitchFamily="50" charset="-128"/>
                <a:ea typeface="HGP創英角ｺﾞｼｯｸUB" pitchFamily="50" charset="-128"/>
              </a:rPr>
              <a:t>”</a:t>
            </a:r>
            <a:r>
              <a:rPr lang="ja-JP" altLang="en-US" sz="1400" dirty="0" smtClean="0">
                <a:solidFill>
                  <a:srgbClr val="FF0000"/>
                </a:solidFill>
                <a:latin typeface="HGP創英角ｺﾞｼｯｸUB" pitchFamily="50" charset="-128"/>
                <a:ea typeface="HGP創英角ｺﾞｼｯｸUB" pitchFamily="50" charset="-128"/>
              </a:rPr>
              <a:t>からの</a:t>
            </a:r>
            <a:endParaRPr lang="en-US" altLang="ja-JP" sz="1400" dirty="0" smtClean="0">
              <a:solidFill>
                <a:srgbClr val="FF0000"/>
              </a:solidFill>
              <a:latin typeface="HGP創英角ｺﾞｼｯｸUB" pitchFamily="50" charset="-128"/>
              <a:ea typeface="HGP創英角ｺﾞｼｯｸUB" pitchFamily="50" charset="-128"/>
            </a:endParaRPr>
          </a:p>
          <a:p>
            <a:r>
              <a:rPr lang="ja-JP" altLang="en-US" sz="1400" dirty="0" smtClean="0">
                <a:solidFill>
                  <a:srgbClr val="FF0000"/>
                </a:solidFill>
                <a:latin typeface="HGP創英角ｺﾞｼｯｸUB" pitchFamily="50" charset="-128"/>
                <a:ea typeface="HGP創英角ｺﾞｼｯｸUB" pitchFamily="50" charset="-128"/>
              </a:rPr>
              <a:t>読み込みを回避</a:t>
            </a:r>
            <a:endParaRPr lang="en-US" altLang="ja-JP" sz="1400" dirty="0" smtClean="0">
              <a:solidFill>
                <a:srgbClr val="FF0000"/>
              </a:solidFill>
              <a:latin typeface="HGP創英角ｺﾞｼｯｸUB" pitchFamily="50" charset="-128"/>
              <a:ea typeface="HGP創英角ｺﾞｼｯｸUB" pitchFamily="50" charset="-128"/>
            </a:endParaRPr>
          </a:p>
        </p:txBody>
      </p:sp>
      <p:sp>
        <p:nvSpPr>
          <p:cNvPr id="48" name="正方形/長方形 47"/>
          <p:cNvSpPr/>
          <p:nvPr/>
        </p:nvSpPr>
        <p:spPr>
          <a:xfrm>
            <a:off x="563088" y="4281342"/>
            <a:ext cx="1368152" cy="738664"/>
          </a:xfrm>
          <a:prstGeom prst="rect">
            <a:avLst/>
          </a:prstGeom>
          <a:solidFill>
            <a:schemeClr val="bg1">
              <a:alpha val="78000"/>
            </a:schemeClr>
          </a:solidFill>
          <a:ln>
            <a:solidFill>
              <a:schemeClr val="accent1">
                <a:shade val="50000"/>
              </a:schemeClr>
            </a:solidFill>
          </a:ln>
        </p:spPr>
        <p:txBody>
          <a:bodyPr wrap="square">
            <a:spAutoFit/>
          </a:bodyPr>
          <a:lstStyle/>
          <a:p>
            <a:r>
              <a:rPr lang="en-US" altLang="ja-JP" sz="1400" dirty="0" smtClean="0">
                <a:solidFill>
                  <a:srgbClr val="FF0000"/>
                </a:solidFill>
                <a:latin typeface="HGP創英角ｺﾞｼｯｸUB" pitchFamily="50" charset="-128"/>
                <a:ea typeface="HGP創英角ｺﾞｼｯｸUB" pitchFamily="50" charset="-128"/>
              </a:rPr>
              <a:t>Hand-off</a:t>
            </a:r>
            <a:r>
              <a:rPr lang="ja-JP" altLang="en-US" sz="1400" dirty="0" smtClean="0">
                <a:solidFill>
                  <a:srgbClr val="FF0000"/>
                </a:solidFill>
                <a:latin typeface="HGP創英角ｺﾞｼｯｸUB" pitchFamily="50" charset="-128"/>
                <a:ea typeface="HGP創英角ｺﾞｼｯｸUB" pitchFamily="50" charset="-128"/>
              </a:rPr>
              <a:t>後，</a:t>
            </a:r>
            <a:endParaRPr lang="en-US" altLang="ja-JP" sz="1400" dirty="0" smtClean="0">
              <a:solidFill>
                <a:srgbClr val="FF0000"/>
              </a:solidFill>
              <a:latin typeface="HGP創英角ｺﾞｼｯｸUB" pitchFamily="50" charset="-128"/>
              <a:ea typeface="HGP創英角ｺﾞｼｯｸUB" pitchFamily="50" charset="-128"/>
            </a:endParaRPr>
          </a:p>
          <a:p>
            <a:r>
              <a:rPr lang="ja-JP" altLang="en-US" sz="1400" dirty="0" smtClean="0">
                <a:solidFill>
                  <a:srgbClr val="FF0000"/>
                </a:solidFill>
                <a:latin typeface="HGP創英角ｺﾞｼｯｸUB" pitchFamily="50" charset="-128"/>
                <a:ea typeface="HGP創英角ｺﾞｼｯｸUB" pitchFamily="50" charset="-128"/>
              </a:rPr>
              <a:t>非同期に</a:t>
            </a:r>
            <a:endParaRPr lang="en-US" altLang="ja-JP" sz="1400" dirty="0" smtClean="0">
              <a:solidFill>
                <a:srgbClr val="FF0000"/>
              </a:solidFill>
              <a:latin typeface="HGP創英角ｺﾞｼｯｸUB" pitchFamily="50" charset="-128"/>
              <a:ea typeface="HGP創英角ｺﾞｼｯｸUB" pitchFamily="50" charset="-128"/>
            </a:endParaRPr>
          </a:p>
          <a:p>
            <a:r>
              <a:rPr lang="ja-JP" altLang="en-US" sz="1400" dirty="0" smtClean="0">
                <a:solidFill>
                  <a:srgbClr val="FF0000"/>
                </a:solidFill>
                <a:latin typeface="HGP創英角ｺﾞｼｯｸUB" pitchFamily="50" charset="-128"/>
                <a:ea typeface="HGP創英角ｺﾞｼｯｸUB" pitchFamily="50" charset="-128"/>
              </a:rPr>
              <a:t>レプリケーション</a:t>
            </a:r>
            <a:endParaRPr lang="en-US" altLang="ja-JP" sz="1400" dirty="0" smtClean="0">
              <a:solidFill>
                <a:srgbClr val="FF0000"/>
              </a:solidFill>
              <a:latin typeface="HGP創英角ｺﾞｼｯｸUB" pitchFamily="50" charset="-128"/>
              <a:ea typeface="HGP創英角ｺﾞｼｯｸUB" pitchFamily="50" charset="-128"/>
            </a:endParaRPr>
          </a:p>
        </p:txBody>
      </p:sp>
      <p:sp>
        <p:nvSpPr>
          <p:cNvPr id="49" name="テキスト ボックス 29"/>
          <p:cNvSpPr/>
          <p:nvPr/>
        </p:nvSpPr>
        <p:spPr>
          <a:xfrm>
            <a:off x="2579312" y="3921302"/>
            <a:ext cx="584280" cy="36827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90000" tIns="46800" rIns="90000" bIns="46800" anchor="t" anchorCtr="0" compatLnSpc="1">
            <a:spAutoFit/>
          </a:bodyPr>
          <a:lstStyle>
            <a:defPPr lvl="0">
              <a:buNone/>
            </a:defPPr>
            <a:lvl1pPr lvl="0">
              <a:buNone/>
            </a:lvl1pPr>
            <a:lvl2pPr lvl="1">
              <a:buClr>
                <a:srgbClr val="000000"/>
              </a:buClr>
              <a:buSzPct val="100000"/>
              <a:buFont typeface="HGP創英角ｺﾞｼｯｸUB" pitchFamily="50"/>
              <a:buChar char="•"/>
            </a:lvl2pPr>
            <a:lvl3pPr lvl="2">
              <a:buClr>
                <a:srgbClr val="000000"/>
              </a:buClr>
              <a:buSzPct val="100000"/>
              <a:buFont typeface="HGP創英角ｺﾞｼｯｸUB" pitchFamily="50"/>
              <a:buChar char="•"/>
            </a:lvl3pPr>
            <a:lvl4pPr lvl="3">
              <a:buClr>
                <a:srgbClr val="000000"/>
              </a:buClr>
              <a:buSzPct val="100000"/>
              <a:buFont typeface="HGP創英角ｺﾞｼｯｸUB" pitchFamily="50"/>
              <a:buChar char="•"/>
            </a:lvl4pPr>
            <a:lvl5pPr lvl="4">
              <a:buClr>
                <a:srgbClr val="000000"/>
              </a:buClr>
              <a:buSzPct val="100000"/>
              <a:buFont typeface="HGP創英角ｺﾞｼｯｸUB" pitchFamily="50"/>
              <a:buChar char="•"/>
            </a:lvl5pPr>
            <a:lvl6pPr lvl="5">
              <a:buClr>
                <a:srgbClr val="000000"/>
              </a:buClr>
              <a:buSzPct val="100000"/>
              <a:buFont typeface="HGP創英角ｺﾞｼｯｸUB" pitchFamily="50"/>
              <a:buChar char="•"/>
            </a:lvl6pPr>
            <a:lvl7pPr lvl="6">
              <a:buClr>
                <a:srgbClr val="000000"/>
              </a:buClr>
              <a:buSzPct val="100000"/>
              <a:buFont typeface="HGP創英角ｺﾞｼｯｸUB" pitchFamily="50"/>
              <a:buChar char="•"/>
            </a:lvl7pPr>
            <a:lvl8pPr lvl="7">
              <a:buClr>
                <a:srgbClr val="000000"/>
              </a:buClr>
              <a:buSzPct val="100000"/>
              <a:buFont typeface="HGP創英角ｺﾞｼｯｸUB" pitchFamily="50"/>
              <a:buChar char="•"/>
            </a:lvl8pPr>
            <a:lvl9pPr lvl="8">
              <a:buClr>
                <a:srgbClr val="000000"/>
              </a:buClr>
              <a:buSzPct val="100000"/>
              <a:buFont typeface="HGP創英角ｺﾞｼｯｸUB" pitchFamily="50"/>
              <a:buChar char="•"/>
            </a:lvl9pPr>
          </a:lstStyle>
          <a:p>
            <a:pPr marL="0" marR="0" lvl="0" indent="0" algn="l" rtl="0" hangingPunct="1">
              <a:lnSpc>
                <a:spcPct val="100000"/>
              </a:lnSpc>
              <a:spcBef>
                <a:spcPts val="0"/>
              </a:spcBef>
              <a:spcAft>
                <a:spcPts val="0"/>
              </a:spcAft>
              <a:buNone/>
              <a:tabLst>
                <a:tab pos="0" algn="l"/>
                <a:tab pos="455399" algn="l"/>
                <a:tab pos="911159" algn="l"/>
                <a:tab pos="1366560" algn="l"/>
                <a:tab pos="1822319" algn="l"/>
                <a:tab pos="2277719" algn="l"/>
                <a:tab pos="2733480" algn="l"/>
                <a:tab pos="3189240" algn="l"/>
                <a:tab pos="3644639" algn="l"/>
                <a:tab pos="4100400" algn="l"/>
                <a:tab pos="4555800" algn="l"/>
                <a:tab pos="5011560" algn="l"/>
                <a:tab pos="5467320" algn="l"/>
                <a:tab pos="5922719" algn="l"/>
                <a:tab pos="6378480" algn="l"/>
                <a:tab pos="6833879" algn="l"/>
                <a:tab pos="7289640" algn="l"/>
                <a:tab pos="7745400" algn="l"/>
                <a:tab pos="8200799" algn="l"/>
                <a:tab pos="8656560" algn="l"/>
                <a:tab pos="9111960" algn="l"/>
              </a:tabLst>
            </a:pPr>
            <a:r>
              <a:rPr lang="ja-JP" sz="1800" b="0" i="0" u="none" strike="noStrike" baseline="0" dirty="0">
                <a:ln>
                  <a:noFill/>
                </a:ln>
                <a:solidFill>
                  <a:srgbClr val="FF0000"/>
                </a:solidFill>
                <a:effectLst>
                  <a:outerShdw dist="17961" dir="2700000">
                    <a:scrgbClr r="0" g="0" b="0"/>
                  </a:outerShdw>
                </a:effectLst>
                <a:latin typeface="HGP創英角ｺﾞｼｯｸUB" pitchFamily="50"/>
                <a:ea typeface="HGP創英角ｺﾞｼｯｸUB" pitchFamily="50"/>
                <a:cs typeface="HGP創英角ｺﾞｼｯｸUB" pitchFamily="50"/>
              </a:rPr>
              <a:t>×</a:t>
            </a:r>
          </a:p>
        </p:txBody>
      </p:sp>
      <p:sp>
        <p:nvSpPr>
          <p:cNvPr id="50" name="テキスト ボックス 29"/>
          <p:cNvSpPr/>
          <p:nvPr/>
        </p:nvSpPr>
        <p:spPr>
          <a:xfrm>
            <a:off x="2867344" y="3777286"/>
            <a:ext cx="584280" cy="36827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90000" tIns="46800" rIns="90000" bIns="46800" anchor="t" anchorCtr="0" compatLnSpc="1">
            <a:spAutoFit/>
          </a:bodyPr>
          <a:lstStyle>
            <a:defPPr lvl="0">
              <a:buNone/>
            </a:defPPr>
            <a:lvl1pPr lvl="0">
              <a:buNone/>
            </a:lvl1pPr>
            <a:lvl2pPr lvl="1">
              <a:buClr>
                <a:srgbClr val="000000"/>
              </a:buClr>
              <a:buSzPct val="100000"/>
              <a:buFont typeface="HGP創英角ｺﾞｼｯｸUB" pitchFamily="50"/>
              <a:buChar char="•"/>
            </a:lvl2pPr>
            <a:lvl3pPr lvl="2">
              <a:buClr>
                <a:srgbClr val="000000"/>
              </a:buClr>
              <a:buSzPct val="100000"/>
              <a:buFont typeface="HGP創英角ｺﾞｼｯｸUB" pitchFamily="50"/>
              <a:buChar char="•"/>
            </a:lvl3pPr>
            <a:lvl4pPr lvl="3">
              <a:buClr>
                <a:srgbClr val="000000"/>
              </a:buClr>
              <a:buSzPct val="100000"/>
              <a:buFont typeface="HGP創英角ｺﾞｼｯｸUB" pitchFamily="50"/>
              <a:buChar char="•"/>
            </a:lvl4pPr>
            <a:lvl5pPr lvl="4">
              <a:buClr>
                <a:srgbClr val="000000"/>
              </a:buClr>
              <a:buSzPct val="100000"/>
              <a:buFont typeface="HGP創英角ｺﾞｼｯｸUB" pitchFamily="50"/>
              <a:buChar char="•"/>
            </a:lvl5pPr>
            <a:lvl6pPr lvl="5">
              <a:buClr>
                <a:srgbClr val="000000"/>
              </a:buClr>
              <a:buSzPct val="100000"/>
              <a:buFont typeface="HGP創英角ｺﾞｼｯｸUB" pitchFamily="50"/>
              <a:buChar char="•"/>
            </a:lvl6pPr>
            <a:lvl7pPr lvl="6">
              <a:buClr>
                <a:srgbClr val="000000"/>
              </a:buClr>
              <a:buSzPct val="100000"/>
              <a:buFont typeface="HGP創英角ｺﾞｼｯｸUB" pitchFamily="50"/>
              <a:buChar char="•"/>
            </a:lvl7pPr>
            <a:lvl8pPr lvl="7">
              <a:buClr>
                <a:srgbClr val="000000"/>
              </a:buClr>
              <a:buSzPct val="100000"/>
              <a:buFont typeface="HGP創英角ｺﾞｼｯｸUB" pitchFamily="50"/>
              <a:buChar char="•"/>
            </a:lvl8pPr>
            <a:lvl9pPr lvl="8">
              <a:buClr>
                <a:srgbClr val="000000"/>
              </a:buClr>
              <a:buSzPct val="100000"/>
              <a:buFont typeface="HGP創英角ｺﾞｼｯｸUB" pitchFamily="50"/>
              <a:buChar char="•"/>
            </a:lvl9pPr>
          </a:lstStyle>
          <a:p>
            <a:pPr marL="0" marR="0" lvl="0" indent="0" algn="l" rtl="0" hangingPunct="1">
              <a:lnSpc>
                <a:spcPct val="100000"/>
              </a:lnSpc>
              <a:spcBef>
                <a:spcPts val="0"/>
              </a:spcBef>
              <a:spcAft>
                <a:spcPts val="0"/>
              </a:spcAft>
              <a:buNone/>
              <a:tabLst>
                <a:tab pos="0" algn="l"/>
                <a:tab pos="455399" algn="l"/>
                <a:tab pos="911159" algn="l"/>
                <a:tab pos="1366560" algn="l"/>
                <a:tab pos="1822319" algn="l"/>
                <a:tab pos="2277719" algn="l"/>
                <a:tab pos="2733480" algn="l"/>
                <a:tab pos="3189240" algn="l"/>
                <a:tab pos="3644639" algn="l"/>
                <a:tab pos="4100400" algn="l"/>
                <a:tab pos="4555800" algn="l"/>
                <a:tab pos="5011560" algn="l"/>
                <a:tab pos="5467320" algn="l"/>
                <a:tab pos="5922719" algn="l"/>
                <a:tab pos="6378480" algn="l"/>
                <a:tab pos="6833879" algn="l"/>
                <a:tab pos="7289640" algn="l"/>
                <a:tab pos="7745400" algn="l"/>
                <a:tab pos="8200799" algn="l"/>
                <a:tab pos="8656560" algn="l"/>
                <a:tab pos="9111960" algn="l"/>
              </a:tabLst>
            </a:pPr>
            <a:r>
              <a:rPr lang="ja-JP" sz="1800" b="0" i="0" u="none" strike="noStrike" baseline="0" dirty="0">
                <a:ln>
                  <a:noFill/>
                </a:ln>
                <a:solidFill>
                  <a:srgbClr val="FF0000"/>
                </a:solidFill>
                <a:effectLst>
                  <a:outerShdw dist="17961" dir="2700000">
                    <a:scrgbClr r="0" g="0" b="0"/>
                  </a:outerShdw>
                </a:effectLst>
                <a:latin typeface="HGP創英角ｺﾞｼｯｸUB" pitchFamily="50"/>
                <a:ea typeface="HGP創英角ｺﾞｼｯｸUB" pitchFamily="50"/>
                <a:cs typeface="HGP創英角ｺﾞｼｯｸUB" pitchFamily="50"/>
              </a:rPr>
              <a:t>×</a:t>
            </a:r>
          </a:p>
        </p:txBody>
      </p:sp>
      <p:sp>
        <p:nvSpPr>
          <p:cNvPr id="51" name="テキスト ボックス 29"/>
          <p:cNvSpPr/>
          <p:nvPr/>
        </p:nvSpPr>
        <p:spPr>
          <a:xfrm>
            <a:off x="2363288" y="3777286"/>
            <a:ext cx="584280" cy="36827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90000" tIns="46800" rIns="90000" bIns="46800" anchor="t" anchorCtr="0" compatLnSpc="1">
            <a:spAutoFit/>
          </a:bodyPr>
          <a:lstStyle>
            <a:defPPr lvl="0">
              <a:buNone/>
            </a:defPPr>
            <a:lvl1pPr lvl="0">
              <a:buNone/>
            </a:lvl1pPr>
            <a:lvl2pPr lvl="1">
              <a:buClr>
                <a:srgbClr val="000000"/>
              </a:buClr>
              <a:buSzPct val="100000"/>
              <a:buFont typeface="HGP創英角ｺﾞｼｯｸUB" pitchFamily="50"/>
              <a:buChar char="•"/>
            </a:lvl2pPr>
            <a:lvl3pPr lvl="2">
              <a:buClr>
                <a:srgbClr val="000000"/>
              </a:buClr>
              <a:buSzPct val="100000"/>
              <a:buFont typeface="HGP創英角ｺﾞｼｯｸUB" pitchFamily="50"/>
              <a:buChar char="•"/>
            </a:lvl3pPr>
            <a:lvl4pPr lvl="3">
              <a:buClr>
                <a:srgbClr val="000000"/>
              </a:buClr>
              <a:buSzPct val="100000"/>
              <a:buFont typeface="HGP創英角ｺﾞｼｯｸUB" pitchFamily="50"/>
              <a:buChar char="•"/>
            </a:lvl4pPr>
            <a:lvl5pPr lvl="4">
              <a:buClr>
                <a:srgbClr val="000000"/>
              </a:buClr>
              <a:buSzPct val="100000"/>
              <a:buFont typeface="HGP創英角ｺﾞｼｯｸUB" pitchFamily="50"/>
              <a:buChar char="•"/>
            </a:lvl5pPr>
            <a:lvl6pPr lvl="5">
              <a:buClr>
                <a:srgbClr val="000000"/>
              </a:buClr>
              <a:buSzPct val="100000"/>
              <a:buFont typeface="HGP創英角ｺﾞｼｯｸUB" pitchFamily="50"/>
              <a:buChar char="•"/>
            </a:lvl6pPr>
            <a:lvl7pPr lvl="6">
              <a:buClr>
                <a:srgbClr val="000000"/>
              </a:buClr>
              <a:buSzPct val="100000"/>
              <a:buFont typeface="HGP創英角ｺﾞｼｯｸUB" pitchFamily="50"/>
              <a:buChar char="•"/>
            </a:lvl7pPr>
            <a:lvl8pPr lvl="7">
              <a:buClr>
                <a:srgbClr val="000000"/>
              </a:buClr>
              <a:buSzPct val="100000"/>
              <a:buFont typeface="HGP創英角ｺﾞｼｯｸUB" pitchFamily="50"/>
              <a:buChar char="•"/>
            </a:lvl8pPr>
            <a:lvl9pPr lvl="8">
              <a:buClr>
                <a:srgbClr val="000000"/>
              </a:buClr>
              <a:buSzPct val="100000"/>
              <a:buFont typeface="HGP創英角ｺﾞｼｯｸUB" pitchFamily="50"/>
              <a:buChar char="•"/>
            </a:lvl9pPr>
          </a:lstStyle>
          <a:p>
            <a:pPr marL="0" marR="0" lvl="0" indent="0" algn="l" rtl="0" hangingPunct="1">
              <a:lnSpc>
                <a:spcPct val="100000"/>
              </a:lnSpc>
              <a:spcBef>
                <a:spcPts val="0"/>
              </a:spcBef>
              <a:spcAft>
                <a:spcPts val="0"/>
              </a:spcAft>
              <a:buNone/>
              <a:tabLst>
                <a:tab pos="0" algn="l"/>
                <a:tab pos="455399" algn="l"/>
                <a:tab pos="911159" algn="l"/>
                <a:tab pos="1366560" algn="l"/>
                <a:tab pos="1822319" algn="l"/>
                <a:tab pos="2277719" algn="l"/>
                <a:tab pos="2733480" algn="l"/>
                <a:tab pos="3189240" algn="l"/>
                <a:tab pos="3644639" algn="l"/>
                <a:tab pos="4100400" algn="l"/>
                <a:tab pos="4555800" algn="l"/>
                <a:tab pos="5011560" algn="l"/>
                <a:tab pos="5467320" algn="l"/>
                <a:tab pos="5922719" algn="l"/>
                <a:tab pos="6378480" algn="l"/>
                <a:tab pos="6833879" algn="l"/>
                <a:tab pos="7289640" algn="l"/>
                <a:tab pos="7745400" algn="l"/>
                <a:tab pos="8200799" algn="l"/>
                <a:tab pos="8656560" algn="l"/>
                <a:tab pos="9111960" algn="l"/>
              </a:tabLst>
            </a:pPr>
            <a:r>
              <a:rPr lang="ja-JP" sz="1800" b="0" i="0" u="none" strike="noStrike" baseline="0" dirty="0">
                <a:ln>
                  <a:noFill/>
                </a:ln>
                <a:solidFill>
                  <a:srgbClr val="FF0000"/>
                </a:solidFill>
                <a:effectLst>
                  <a:outerShdw dist="17961" dir="2700000">
                    <a:scrgbClr r="0" g="0" b="0"/>
                  </a:outerShdw>
                </a:effectLst>
                <a:latin typeface="HGP創英角ｺﾞｼｯｸUB" pitchFamily="50"/>
                <a:ea typeface="HGP創英角ｺﾞｼｯｸUB" pitchFamily="50"/>
                <a:cs typeface="HGP創英角ｺﾞｼｯｸUB" pitchFamily="50"/>
              </a:rPr>
              <a:t>×</a:t>
            </a:r>
          </a:p>
        </p:txBody>
      </p:sp>
      <p:sp>
        <p:nvSpPr>
          <p:cNvPr id="56" name="角丸四角形吹き出し 55"/>
          <p:cNvSpPr/>
          <p:nvPr/>
        </p:nvSpPr>
        <p:spPr>
          <a:xfrm>
            <a:off x="3443408" y="4209334"/>
            <a:ext cx="1080120" cy="432048"/>
          </a:xfrm>
          <a:prstGeom prst="wedgeRoundRectCallout">
            <a:avLst>
              <a:gd name="adj1" fmla="val -90040"/>
              <a:gd name="adj2" fmla="val -68517"/>
              <a:gd name="adj3" fmla="val 1666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smtClean="0">
                <a:solidFill>
                  <a:srgbClr val="FF0000"/>
                </a:solidFill>
                <a:latin typeface="HGP創英角ｺﾞｼｯｸUB" pitchFamily="50" charset="-128"/>
                <a:ea typeface="HGP創英角ｺﾞｼｯｸUB" pitchFamily="50" charset="-128"/>
              </a:rPr>
              <a:t>模擬障害</a:t>
            </a:r>
            <a:endParaRPr kumimoji="1" lang="ja-JP" altLang="en-US" sz="1600" dirty="0">
              <a:solidFill>
                <a:srgbClr val="FF0000"/>
              </a:solidFill>
              <a:latin typeface="HGP創英角ｺﾞｼｯｸUB" pitchFamily="50" charset="-128"/>
              <a:ea typeface="HGP創英角ｺﾞｼｯｸUB" pitchFamily="50" charset="-128"/>
            </a:endParaRPr>
          </a:p>
        </p:txBody>
      </p:sp>
      <p:sp>
        <p:nvSpPr>
          <p:cNvPr id="53" name="スライド番号プレースホルダ 2"/>
          <p:cNvSpPr>
            <a:spLocks noGrp="1"/>
          </p:cNvSpPr>
          <p:nvPr>
            <p:ph type="sldNum" sz="quarter" idx="10"/>
          </p:nvPr>
        </p:nvSpPr>
        <p:spPr>
          <a:xfrm>
            <a:off x="8572500" y="6643688"/>
            <a:ext cx="500063" cy="142875"/>
          </a:xfrm>
        </p:spPr>
        <p:txBody>
          <a:bodyPr/>
          <a:lstStyle/>
          <a:p>
            <a:pPr>
              <a:defRPr/>
            </a:pPr>
            <a:fld id="{2D49EB63-8A47-42A8-B1AF-7D6D75D2383C}" type="slidenum">
              <a:rPr lang="ja-JP" altLang="en-US" smtClean="0"/>
              <a:pPr>
                <a:defRPr/>
              </a:pPr>
              <a:t>41</a:t>
            </a:fld>
            <a:endParaRPr lang="ja-JP" altLang="en-US" dirty="0"/>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1"/>
          <p:cNvSpPr>
            <a:spLocks noGrp="1"/>
          </p:cNvSpPr>
          <p:nvPr>
            <p:ph type="title"/>
          </p:nvPr>
        </p:nvSpPr>
        <p:spPr>
          <a:xfrm>
            <a:off x="107504" y="188640"/>
            <a:ext cx="5508104" cy="576064"/>
          </a:xfrm>
        </p:spPr>
        <p:txBody>
          <a:bodyPr/>
          <a:lstStyle/>
          <a:p>
            <a:r>
              <a:rPr kumimoji="1" lang="ja-JP" altLang="en-US" sz="4000" dirty="0" smtClean="0">
                <a:latin typeface="HGPｺﾞｼｯｸE" pitchFamily="50" charset="-128"/>
                <a:ea typeface="HGPｺﾞｼｯｸE" pitchFamily="50" charset="-128"/>
              </a:rPr>
              <a:t>クラウドマイグレーション</a:t>
            </a:r>
            <a:endParaRPr kumimoji="1" lang="ja-JP" altLang="en-US" sz="4000" dirty="0">
              <a:latin typeface="HGPｺﾞｼｯｸE" pitchFamily="50" charset="-128"/>
              <a:ea typeface="HGPｺﾞｼｯｸE" pitchFamily="50" charset="-128"/>
            </a:endParaRPr>
          </a:p>
        </p:txBody>
      </p:sp>
      <p:pic>
        <p:nvPicPr>
          <p:cNvPr id="6" name="Picture 2" descr="http://itpro.nikkeibp.co.jp/article/COLUMN/20120518/397469/zu01_s.jpg"/>
          <p:cNvPicPr>
            <a:picLocks noChangeAspect="1" noChangeArrowheads="1"/>
          </p:cNvPicPr>
          <p:nvPr/>
        </p:nvPicPr>
        <p:blipFill>
          <a:blip r:embed="rId2" cstate="print"/>
          <a:srcRect/>
          <a:stretch>
            <a:fillRect/>
          </a:stretch>
        </p:blipFill>
        <p:spPr bwMode="auto">
          <a:xfrm>
            <a:off x="395536" y="1472961"/>
            <a:ext cx="3740674" cy="2304256"/>
          </a:xfrm>
          <a:prstGeom prst="rect">
            <a:avLst/>
          </a:prstGeom>
          <a:noFill/>
          <a:ln w="57150">
            <a:solidFill>
              <a:schemeClr val="accent1"/>
            </a:solidFill>
          </a:ln>
        </p:spPr>
      </p:pic>
      <p:sp>
        <p:nvSpPr>
          <p:cNvPr id="7" name="フローチャート : 磁気ディスク 6"/>
          <p:cNvSpPr/>
          <p:nvPr/>
        </p:nvSpPr>
        <p:spPr>
          <a:xfrm>
            <a:off x="2843808" y="4857337"/>
            <a:ext cx="3816424" cy="1271963"/>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altLang="ja-JP" sz="2400" dirty="0" smtClean="0">
                <a:latin typeface="HGPｺﾞｼｯｸE" pitchFamily="50" charset="-128"/>
                <a:ea typeface="HGPｺﾞｼｯｸE" pitchFamily="50" charset="-128"/>
                <a:cs typeface="Arial Unicode MS" pitchFamily="50" charset="-128"/>
              </a:rPr>
              <a:t>colony</a:t>
            </a:r>
          </a:p>
        </p:txBody>
      </p:sp>
      <p:pic>
        <p:nvPicPr>
          <p:cNvPr id="8" name="Picture 2" descr="http://itpro.nikkeibp.co.jp/article/COLUMN/20120518/397469/zu01_s.jpg"/>
          <p:cNvPicPr>
            <a:picLocks noChangeAspect="1" noChangeArrowheads="1"/>
          </p:cNvPicPr>
          <p:nvPr/>
        </p:nvPicPr>
        <p:blipFill>
          <a:blip r:embed="rId2" cstate="print"/>
          <a:srcRect/>
          <a:stretch>
            <a:fillRect/>
          </a:stretch>
        </p:blipFill>
        <p:spPr bwMode="auto">
          <a:xfrm>
            <a:off x="5148064" y="1472961"/>
            <a:ext cx="3740674" cy="2304256"/>
          </a:xfrm>
          <a:prstGeom prst="rect">
            <a:avLst/>
          </a:prstGeom>
          <a:noFill/>
          <a:ln w="57150">
            <a:solidFill>
              <a:schemeClr val="accent3">
                <a:lumMod val="50000"/>
              </a:schemeClr>
            </a:solidFill>
          </a:ln>
        </p:spPr>
      </p:pic>
      <p:cxnSp>
        <p:nvCxnSpPr>
          <p:cNvPr id="9" name="直線矢印コネクタ 8"/>
          <p:cNvCxnSpPr>
            <a:endCxn id="7" idx="1"/>
          </p:cNvCxnSpPr>
          <p:nvPr/>
        </p:nvCxnSpPr>
        <p:spPr>
          <a:xfrm>
            <a:off x="2231740" y="3237157"/>
            <a:ext cx="2520280" cy="1620180"/>
          </a:xfrm>
          <a:prstGeom prst="straightConnector1">
            <a:avLst/>
          </a:prstGeom>
          <a:ln w="66675">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線矢印コネクタ 9"/>
          <p:cNvCxnSpPr>
            <a:stCxn id="7" idx="1"/>
          </p:cNvCxnSpPr>
          <p:nvPr/>
        </p:nvCxnSpPr>
        <p:spPr>
          <a:xfrm flipV="1">
            <a:off x="4752020" y="3237157"/>
            <a:ext cx="2088232" cy="1620180"/>
          </a:xfrm>
          <a:prstGeom prst="straightConnector1">
            <a:avLst/>
          </a:prstGeom>
          <a:ln w="66675">
            <a:solidFill>
              <a:srgbClr val="6D7521"/>
            </a:solidFill>
            <a:tailEnd type="triangle"/>
          </a:ln>
        </p:spPr>
        <p:style>
          <a:lnRef idx="1">
            <a:schemeClr val="accent1"/>
          </a:lnRef>
          <a:fillRef idx="0">
            <a:schemeClr val="accent1"/>
          </a:fillRef>
          <a:effectRef idx="0">
            <a:schemeClr val="accent1"/>
          </a:effectRef>
          <a:fontRef idx="minor">
            <a:schemeClr val="tx1"/>
          </a:fontRef>
        </p:style>
      </p:cxnSp>
      <p:sp>
        <p:nvSpPr>
          <p:cNvPr id="11" name="正方形/長方形 10"/>
          <p:cNvSpPr/>
          <p:nvPr/>
        </p:nvSpPr>
        <p:spPr>
          <a:xfrm>
            <a:off x="2051720" y="2841113"/>
            <a:ext cx="288032" cy="288032"/>
          </a:xfrm>
          <a:prstGeom prst="rect">
            <a:avLst/>
          </a:prstGeom>
          <a:noFill/>
          <a:ln w="254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latin typeface="HGPｺﾞｼｯｸE" pitchFamily="50" charset="-128"/>
              <a:ea typeface="HGPｺﾞｼｯｸE" pitchFamily="50" charset="-128"/>
            </a:endParaRPr>
          </a:p>
        </p:txBody>
      </p:sp>
      <p:sp>
        <p:nvSpPr>
          <p:cNvPr id="12" name="正方形/長方形 11"/>
          <p:cNvSpPr/>
          <p:nvPr/>
        </p:nvSpPr>
        <p:spPr>
          <a:xfrm>
            <a:off x="3707904" y="2697097"/>
            <a:ext cx="288032" cy="288032"/>
          </a:xfrm>
          <a:prstGeom prst="rect">
            <a:avLst/>
          </a:prstGeom>
          <a:noFill/>
          <a:ln w="254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latin typeface="HGPｺﾞｼｯｸE" pitchFamily="50" charset="-128"/>
              <a:ea typeface="HGPｺﾞｼｯｸE" pitchFamily="50" charset="-128"/>
            </a:endParaRPr>
          </a:p>
        </p:txBody>
      </p:sp>
      <p:sp>
        <p:nvSpPr>
          <p:cNvPr id="13" name="正方形/長方形 12"/>
          <p:cNvSpPr/>
          <p:nvPr/>
        </p:nvSpPr>
        <p:spPr>
          <a:xfrm>
            <a:off x="467544" y="2337057"/>
            <a:ext cx="216024" cy="936104"/>
          </a:xfrm>
          <a:prstGeom prst="rect">
            <a:avLst/>
          </a:prstGeom>
          <a:noFill/>
          <a:ln w="254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latin typeface="HGPｺﾞｼｯｸE" pitchFamily="50" charset="-128"/>
              <a:ea typeface="HGPｺﾞｼｯｸE" pitchFamily="50" charset="-128"/>
            </a:endParaRPr>
          </a:p>
        </p:txBody>
      </p:sp>
      <p:sp>
        <p:nvSpPr>
          <p:cNvPr id="14" name="正方形/長方形 13"/>
          <p:cNvSpPr/>
          <p:nvPr/>
        </p:nvSpPr>
        <p:spPr>
          <a:xfrm>
            <a:off x="323528" y="3849225"/>
            <a:ext cx="792088" cy="288032"/>
          </a:xfrm>
          <a:prstGeom prst="rect">
            <a:avLst/>
          </a:prstGeom>
          <a:noFill/>
          <a:ln w="254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050" dirty="0" smtClean="0">
                <a:solidFill>
                  <a:schemeClr val="tx1"/>
                </a:solidFill>
                <a:latin typeface="HGPｺﾞｼｯｸE" pitchFamily="50" charset="-128"/>
                <a:ea typeface="HGPｺﾞｼｯｸE" pitchFamily="50" charset="-128"/>
              </a:rPr>
              <a:t>Proposal</a:t>
            </a:r>
            <a:endParaRPr kumimoji="1" lang="ja-JP" altLang="en-US" sz="1050" dirty="0">
              <a:solidFill>
                <a:schemeClr val="tx1"/>
              </a:solidFill>
              <a:latin typeface="HGPｺﾞｼｯｸE" pitchFamily="50" charset="-128"/>
              <a:ea typeface="HGPｺﾞｼｯｸE" pitchFamily="50" charset="-128"/>
            </a:endParaRPr>
          </a:p>
        </p:txBody>
      </p:sp>
      <p:sp>
        <p:nvSpPr>
          <p:cNvPr id="15" name="テキスト ボックス 14"/>
          <p:cNvSpPr txBox="1"/>
          <p:nvPr/>
        </p:nvSpPr>
        <p:spPr>
          <a:xfrm>
            <a:off x="107504" y="4137257"/>
            <a:ext cx="1152880" cy="230832"/>
          </a:xfrm>
          <a:prstGeom prst="rect">
            <a:avLst/>
          </a:prstGeom>
          <a:noFill/>
        </p:spPr>
        <p:txBody>
          <a:bodyPr wrap="none" rtlCol="0">
            <a:spAutoFit/>
          </a:bodyPr>
          <a:lstStyle/>
          <a:p>
            <a:r>
              <a:rPr lang="ja-JP" altLang="en-US" sz="900" dirty="0" smtClean="0">
                <a:latin typeface="HGPｺﾞｼｯｸE" pitchFamily="50" charset="-128"/>
                <a:ea typeface="HGPｺﾞｼｯｸE" pitchFamily="50" charset="-128"/>
              </a:rPr>
              <a:t>（クラスタ構成情報）</a:t>
            </a:r>
            <a:endParaRPr kumimoji="1" lang="ja-JP" altLang="en-US" sz="900" dirty="0">
              <a:latin typeface="HGPｺﾞｼｯｸE" pitchFamily="50" charset="-128"/>
              <a:ea typeface="HGPｺﾞｼｯｸE" pitchFamily="50" charset="-128"/>
            </a:endParaRPr>
          </a:p>
        </p:txBody>
      </p:sp>
      <p:sp>
        <p:nvSpPr>
          <p:cNvPr id="16" name="テキスト ボックス 15"/>
          <p:cNvSpPr txBox="1"/>
          <p:nvPr/>
        </p:nvSpPr>
        <p:spPr>
          <a:xfrm rot="2032185">
            <a:off x="3305013" y="4409573"/>
            <a:ext cx="1020932" cy="369332"/>
          </a:xfrm>
          <a:prstGeom prst="rect">
            <a:avLst/>
          </a:prstGeom>
          <a:noFill/>
        </p:spPr>
        <p:txBody>
          <a:bodyPr wrap="square" rtlCol="0">
            <a:spAutoFit/>
          </a:bodyPr>
          <a:lstStyle/>
          <a:p>
            <a:r>
              <a:rPr kumimoji="1" lang="ja-JP" altLang="en-US" sz="900" dirty="0" smtClean="0">
                <a:latin typeface="HGPｺﾞｼｯｸE" pitchFamily="50" charset="-128"/>
                <a:ea typeface="HGPｺﾞｼｯｸE" pitchFamily="50" charset="-128"/>
              </a:rPr>
              <a:t>部分を定期</a:t>
            </a:r>
            <a:endParaRPr kumimoji="1" lang="en-US" altLang="ja-JP" sz="900" dirty="0" smtClean="0">
              <a:latin typeface="HGPｺﾞｼｯｸE" pitchFamily="50" charset="-128"/>
              <a:ea typeface="HGPｺﾞｼｯｸE" pitchFamily="50" charset="-128"/>
            </a:endParaRPr>
          </a:p>
          <a:p>
            <a:r>
              <a:rPr kumimoji="1" lang="ja-JP" altLang="en-US" sz="900" dirty="0" smtClean="0">
                <a:latin typeface="HGPｺﾞｼｯｸE" pitchFamily="50" charset="-128"/>
                <a:ea typeface="HGPｺﾞｼｯｸE" pitchFamily="50" charset="-128"/>
              </a:rPr>
              <a:t>バックアップ</a:t>
            </a:r>
            <a:endParaRPr kumimoji="1" lang="ja-JP" altLang="en-US" sz="900" dirty="0">
              <a:latin typeface="HGPｺﾞｼｯｸE" pitchFamily="50" charset="-128"/>
              <a:ea typeface="HGPｺﾞｼｯｸE" pitchFamily="50" charset="-128"/>
            </a:endParaRPr>
          </a:p>
        </p:txBody>
      </p:sp>
      <p:sp>
        <p:nvSpPr>
          <p:cNvPr id="17" name="テキスト ボックス 16"/>
          <p:cNvSpPr txBox="1"/>
          <p:nvPr/>
        </p:nvSpPr>
        <p:spPr>
          <a:xfrm rot="19090459">
            <a:off x="4511381" y="4176525"/>
            <a:ext cx="994183" cy="369332"/>
          </a:xfrm>
          <a:prstGeom prst="rect">
            <a:avLst/>
          </a:prstGeom>
          <a:noFill/>
        </p:spPr>
        <p:txBody>
          <a:bodyPr wrap="none" rtlCol="0">
            <a:spAutoFit/>
          </a:bodyPr>
          <a:lstStyle/>
          <a:p>
            <a:r>
              <a:rPr kumimoji="1" lang="ja-JP" altLang="en-US" sz="900" dirty="0" smtClean="0">
                <a:latin typeface="HGPｺﾞｼｯｸE" pitchFamily="50" charset="-128"/>
                <a:ea typeface="HGPｺﾞｼｯｸE" pitchFamily="50" charset="-128"/>
              </a:rPr>
              <a:t>非常時取り出し・</a:t>
            </a:r>
            <a:endParaRPr kumimoji="1" lang="en-US" altLang="ja-JP" sz="900" dirty="0" smtClean="0">
              <a:latin typeface="HGPｺﾞｼｯｸE" pitchFamily="50" charset="-128"/>
              <a:ea typeface="HGPｺﾞｼｯｸE" pitchFamily="50" charset="-128"/>
            </a:endParaRPr>
          </a:p>
          <a:p>
            <a:r>
              <a:rPr kumimoji="1" lang="en-US" altLang="ja-JP" sz="900" dirty="0" smtClean="0">
                <a:latin typeface="HGPｺﾞｼｯｸE" pitchFamily="50" charset="-128"/>
                <a:ea typeface="HGPｺﾞｼｯｸE" pitchFamily="50" charset="-128"/>
              </a:rPr>
              <a:t>Cloud</a:t>
            </a:r>
            <a:r>
              <a:rPr kumimoji="1" lang="ja-JP" altLang="en-US" sz="900" dirty="0" smtClean="0">
                <a:latin typeface="HGPｺﾞｼｯｸE" pitchFamily="50" charset="-128"/>
                <a:ea typeface="HGPｺﾞｼｯｸE" pitchFamily="50" charset="-128"/>
              </a:rPr>
              <a:t>再構築</a:t>
            </a:r>
            <a:endParaRPr kumimoji="1" lang="ja-JP" altLang="en-US" sz="900" dirty="0">
              <a:latin typeface="HGPｺﾞｼｯｸE" pitchFamily="50" charset="-128"/>
              <a:ea typeface="HGPｺﾞｼｯｸE" pitchFamily="50" charset="-128"/>
            </a:endParaRPr>
          </a:p>
        </p:txBody>
      </p:sp>
      <p:sp>
        <p:nvSpPr>
          <p:cNvPr id="18" name="正方形/長方形 17"/>
          <p:cNvSpPr/>
          <p:nvPr/>
        </p:nvSpPr>
        <p:spPr>
          <a:xfrm>
            <a:off x="1835696" y="1052736"/>
            <a:ext cx="865943" cy="369332"/>
          </a:xfrm>
          <a:prstGeom prst="rect">
            <a:avLst/>
          </a:prstGeom>
        </p:spPr>
        <p:txBody>
          <a:bodyPr wrap="none">
            <a:spAutoFit/>
          </a:bodyPr>
          <a:lstStyle/>
          <a:p>
            <a:r>
              <a:rPr lang="en-US" altLang="ja-JP" dirty="0" smtClean="0">
                <a:latin typeface="HGPｺﾞｼｯｸE" pitchFamily="50" charset="-128"/>
                <a:ea typeface="HGPｺﾞｼｯｸE" pitchFamily="50" charset="-128"/>
              </a:rPr>
              <a:t>SITE-A</a:t>
            </a:r>
            <a:endParaRPr lang="ja-JP" altLang="en-US" dirty="0">
              <a:latin typeface="HGPｺﾞｼｯｸE" pitchFamily="50" charset="-128"/>
              <a:ea typeface="HGPｺﾞｼｯｸE" pitchFamily="50" charset="-128"/>
            </a:endParaRPr>
          </a:p>
        </p:txBody>
      </p:sp>
      <p:sp>
        <p:nvSpPr>
          <p:cNvPr id="19" name="正方形/長方形 18"/>
          <p:cNvSpPr/>
          <p:nvPr/>
        </p:nvSpPr>
        <p:spPr>
          <a:xfrm>
            <a:off x="6660232" y="1052736"/>
            <a:ext cx="846707" cy="369332"/>
          </a:xfrm>
          <a:prstGeom prst="rect">
            <a:avLst/>
          </a:prstGeom>
        </p:spPr>
        <p:txBody>
          <a:bodyPr wrap="none">
            <a:spAutoFit/>
          </a:bodyPr>
          <a:lstStyle/>
          <a:p>
            <a:r>
              <a:rPr lang="en-US" altLang="ja-JP" dirty="0" smtClean="0">
                <a:latin typeface="HGPｺﾞｼｯｸE" pitchFamily="50" charset="-128"/>
                <a:ea typeface="HGPｺﾞｼｯｸE" pitchFamily="50" charset="-128"/>
              </a:rPr>
              <a:t>SITE-B</a:t>
            </a:r>
            <a:endParaRPr lang="ja-JP" altLang="en-US" dirty="0">
              <a:latin typeface="HGPｺﾞｼｯｸE" pitchFamily="50" charset="-128"/>
              <a:ea typeface="HGPｺﾞｼｯｸE" pitchFamily="50" charset="-128"/>
            </a:endParaRPr>
          </a:p>
        </p:txBody>
      </p:sp>
      <p:pic>
        <p:nvPicPr>
          <p:cNvPr id="20" name="Picture 3"/>
          <p:cNvPicPr>
            <a:picLocks noChangeAspect="1" noChangeArrowheads="1"/>
          </p:cNvPicPr>
          <p:nvPr/>
        </p:nvPicPr>
        <p:blipFill>
          <a:blip r:embed="rId3" cstate="print"/>
          <a:srcRect/>
          <a:stretch>
            <a:fillRect/>
          </a:stretch>
        </p:blipFill>
        <p:spPr bwMode="auto">
          <a:xfrm>
            <a:off x="3275856" y="5289385"/>
            <a:ext cx="178614" cy="619894"/>
          </a:xfrm>
          <a:prstGeom prst="rect">
            <a:avLst/>
          </a:prstGeom>
          <a:noFill/>
          <a:ln w="9525">
            <a:noFill/>
            <a:miter lim="800000"/>
            <a:headEnd/>
            <a:tailEnd/>
          </a:ln>
        </p:spPr>
      </p:pic>
      <p:pic>
        <p:nvPicPr>
          <p:cNvPr id="21" name="Picture 5"/>
          <p:cNvPicPr>
            <a:picLocks noChangeAspect="1" noChangeArrowheads="1"/>
          </p:cNvPicPr>
          <p:nvPr/>
        </p:nvPicPr>
        <p:blipFill>
          <a:blip r:embed="rId4" cstate="print"/>
          <a:srcRect/>
          <a:stretch>
            <a:fillRect/>
          </a:stretch>
        </p:blipFill>
        <p:spPr bwMode="auto">
          <a:xfrm>
            <a:off x="5508104" y="5433401"/>
            <a:ext cx="485775" cy="466725"/>
          </a:xfrm>
          <a:prstGeom prst="rect">
            <a:avLst/>
          </a:prstGeom>
          <a:noFill/>
          <a:ln w="9525">
            <a:noFill/>
            <a:miter lim="800000"/>
            <a:headEnd/>
            <a:tailEnd/>
          </a:ln>
        </p:spPr>
      </p:pic>
      <p:pic>
        <p:nvPicPr>
          <p:cNvPr id="22" name="Picture 6"/>
          <p:cNvPicPr>
            <a:picLocks noChangeAspect="1" noChangeArrowheads="1"/>
          </p:cNvPicPr>
          <p:nvPr/>
        </p:nvPicPr>
        <p:blipFill>
          <a:blip r:embed="rId5" cstate="print"/>
          <a:srcRect/>
          <a:stretch>
            <a:fillRect/>
          </a:stretch>
        </p:blipFill>
        <p:spPr bwMode="auto">
          <a:xfrm>
            <a:off x="6156176" y="5217377"/>
            <a:ext cx="457200" cy="647700"/>
          </a:xfrm>
          <a:prstGeom prst="rect">
            <a:avLst/>
          </a:prstGeom>
          <a:noFill/>
          <a:ln w="9525">
            <a:noFill/>
            <a:miter lim="800000"/>
            <a:headEnd/>
            <a:tailEnd/>
          </a:ln>
        </p:spPr>
      </p:pic>
      <p:pic>
        <p:nvPicPr>
          <p:cNvPr id="23" name="Picture 7"/>
          <p:cNvPicPr>
            <a:picLocks noChangeAspect="1" noChangeArrowheads="1"/>
          </p:cNvPicPr>
          <p:nvPr/>
        </p:nvPicPr>
        <p:blipFill>
          <a:blip r:embed="rId6" cstate="print"/>
          <a:srcRect/>
          <a:stretch>
            <a:fillRect/>
          </a:stretch>
        </p:blipFill>
        <p:spPr bwMode="auto">
          <a:xfrm>
            <a:off x="3563888" y="5793441"/>
            <a:ext cx="720080" cy="233539"/>
          </a:xfrm>
          <a:prstGeom prst="rect">
            <a:avLst/>
          </a:prstGeom>
          <a:noFill/>
          <a:ln w="9525">
            <a:noFill/>
            <a:miter lim="800000"/>
            <a:headEnd/>
            <a:tailEnd/>
          </a:ln>
        </p:spPr>
      </p:pic>
      <p:sp>
        <p:nvSpPr>
          <p:cNvPr id="24" name="正方形/長方形 23"/>
          <p:cNvSpPr/>
          <p:nvPr/>
        </p:nvSpPr>
        <p:spPr>
          <a:xfrm rot="2096236">
            <a:off x="3125250" y="4112873"/>
            <a:ext cx="360040" cy="216024"/>
          </a:xfrm>
          <a:prstGeom prst="rect">
            <a:avLst/>
          </a:prstGeom>
          <a:noFill/>
          <a:ln w="254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050" dirty="0">
              <a:solidFill>
                <a:schemeClr val="tx1"/>
              </a:solidFill>
              <a:latin typeface="HGPｺﾞｼｯｸE" pitchFamily="50" charset="-128"/>
              <a:ea typeface="HGPｺﾞｼｯｸE" pitchFamily="50" charset="-128"/>
            </a:endParaRPr>
          </a:p>
        </p:txBody>
      </p:sp>
      <p:sp>
        <p:nvSpPr>
          <p:cNvPr id="25" name="正方形/長方形 24"/>
          <p:cNvSpPr/>
          <p:nvPr/>
        </p:nvSpPr>
        <p:spPr>
          <a:xfrm>
            <a:off x="251520" y="4497297"/>
            <a:ext cx="2088232" cy="1169551"/>
          </a:xfrm>
          <a:prstGeom prst="rect">
            <a:avLst/>
          </a:prstGeom>
        </p:spPr>
        <p:txBody>
          <a:bodyPr wrap="square">
            <a:spAutoFit/>
          </a:bodyPr>
          <a:lstStyle/>
          <a:p>
            <a:r>
              <a:rPr lang="ja-JP" altLang="en-US" sz="1400" dirty="0" smtClean="0">
                <a:latin typeface="HGPｺﾞｼｯｸE" pitchFamily="50" charset="-128"/>
                <a:ea typeface="HGPｺﾞｼｯｸE" pitchFamily="50" charset="-128"/>
              </a:rPr>
              <a:t>全てのマシンイメージ</a:t>
            </a:r>
            <a:endParaRPr lang="en-US" altLang="ja-JP" sz="1400" dirty="0" smtClean="0">
              <a:latin typeface="HGPｺﾞｼｯｸE" pitchFamily="50" charset="-128"/>
              <a:ea typeface="HGPｺﾞｼｯｸE" pitchFamily="50" charset="-128"/>
            </a:endParaRPr>
          </a:p>
          <a:p>
            <a:r>
              <a:rPr lang="ja-JP" altLang="en-US" sz="1400" dirty="0" smtClean="0">
                <a:latin typeface="HGPｺﾞｼｯｸE" pitchFamily="50" charset="-128"/>
                <a:ea typeface="HGPｺﾞｼｯｸE" pitchFamily="50" charset="-128"/>
              </a:rPr>
              <a:t>や</a:t>
            </a:r>
            <a:r>
              <a:rPr lang="en-US" altLang="ja-JP" sz="1400" dirty="0" smtClean="0">
                <a:latin typeface="HGPｺﾞｼｯｸE" pitchFamily="50" charset="-128"/>
                <a:ea typeface="HGPｺﾞｼｯｸE" pitchFamily="50" charset="-128"/>
              </a:rPr>
              <a:t>EBS</a:t>
            </a:r>
            <a:r>
              <a:rPr lang="ja-JP" altLang="en-US" sz="1400" dirty="0" smtClean="0">
                <a:latin typeface="HGPｺﾞｼｯｸE" pitchFamily="50" charset="-128"/>
                <a:ea typeface="HGPｺﾞｼｯｸE" pitchFamily="50" charset="-128"/>
              </a:rPr>
              <a:t>を</a:t>
            </a:r>
            <a:r>
              <a:rPr lang="en-US" altLang="ja-JP" sz="1400" dirty="0" smtClean="0">
                <a:latin typeface="HGPｺﾞｼｯｸE" pitchFamily="50" charset="-128"/>
                <a:ea typeface="HGPｺﾞｼｯｸE" pitchFamily="50" charset="-128"/>
              </a:rPr>
              <a:t>colony</a:t>
            </a:r>
            <a:r>
              <a:rPr lang="ja-JP" altLang="en-US" sz="1400" dirty="0" smtClean="0">
                <a:latin typeface="HGPｺﾞｼｯｸE" pitchFamily="50" charset="-128"/>
                <a:ea typeface="HGPｺﾞｼｯｸE" pitchFamily="50" charset="-128"/>
              </a:rPr>
              <a:t>に保存</a:t>
            </a:r>
            <a:endParaRPr lang="en-US" altLang="ja-JP" sz="1400" dirty="0" smtClean="0">
              <a:latin typeface="HGPｺﾞｼｯｸE" pitchFamily="50" charset="-128"/>
              <a:ea typeface="HGPｺﾞｼｯｸE" pitchFamily="50" charset="-128"/>
            </a:endParaRPr>
          </a:p>
          <a:p>
            <a:r>
              <a:rPr lang="ja-JP" altLang="en-US" sz="1400" dirty="0" smtClean="0">
                <a:latin typeface="HGPｺﾞｼｯｸE" pitchFamily="50" charset="-128"/>
                <a:ea typeface="HGPｺﾞｼｯｸE" pitchFamily="50" charset="-128"/>
              </a:rPr>
              <a:t>するのではなく、災害時</a:t>
            </a:r>
            <a:endParaRPr lang="en-US" altLang="ja-JP" sz="1400" dirty="0" smtClean="0">
              <a:latin typeface="HGPｺﾞｼｯｸE" pitchFamily="50" charset="-128"/>
              <a:ea typeface="HGPｺﾞｼｯｸE" pitchFamily="50" charset="-128"/>
            </a:endParaRPr>
          </a:p>
          <a:p>
            <a:r>
              <a:rPr lang="ja-JP" altLang="en-US" sz="1400" dirty="0" smtClean="0">
                <a:latin typeface="HGPｺﾞｼｯｸE" pitchFamily="50" charset="-128"/>
                <a:ea typeface="HGPｺﾞｼｯｸE" pitchFamily="50" charset="-128"/>
              </a:rPr>
              <a:t>などでも必要なものに</a:t>
            </a:r>
            <a:endParaRPr lang="en-US" altLang="ja-JP" sz="1400" dirty="0" smtClean="0">
              <a:latin typeface="HGPｺﾞｼｯｸE" pitchFamily="50" charset="-128"/>
              <a:ea typeface="HGPｺﾞｼｯｸE" pitchFamily="50" charset="-128"/>
            </a:endParaRPr>
          </a:p>
          <a:p>
            <a:r>
              <a:rPr lang="ja-JP" altLang="en-US" sz="1400" dirty="0" smtClean="0">
                <a:latin typeface="HGPｺﾞｼｯｸE" pitchFamily="50" charset="-128"/>
                <a:ea typeface="HGPｺﾞｼｯｸE" pitchFamily="50" charset="-128"/>
              </a:rPr>
              <a:t>とどめる</a:t>
            </a:r>
            <a:endParaRPr lang="ja-JP" altLang="en-US" sz="1400" dirty="0">
              <a:latin typeface="HGPｺﾞｼｯｸE" pitchFamily="50" charset="-128"/>
              <a:ea typeface="HGPｺﾞｼｯｸE" pitchFamily="50" charset="-128"/>
            </a:endParaRPr>
          </a:p>
        </p:txBody>
      </p:sp>
      <p:sp>
        <p:nvSpPr>
          <p:cNvPr id="26" name="スライド番号プレースホルダ 2"/>
          <p:cNvSpPr>
            <a:spLocks noGrp="1"/>
          </p:cNvSpPr>
          <p:nvPr>
            <p:ph type="sldNum" sz="quarter" idx="10"/>
          </p:nvPr>
        </p:nvSpPr>
        <p:spPr>
          <a:xfrm>
            <a:off x="8572500" y="6643688"/>
            <a:ext cx="500063" cy="142875"/>
          </a:xfrm>
        </p:spPr>
        <p:txBody>
          <a:bodyPr/>
          <a:lstStyle/>
          <a:p>
            <a:pPr>
              <a:defRPr/>
            </a:pPr>
            <a:fld id="{2D49EB63-8A47-42A8-B1AF-7D6D75D2383C}" type="slidenum">
              <a:rPr lang="ja-JP" altLang="en-US" smtClean="0"/>
              <a:pPr>
                <a:defRPr/>
              </a:pPr>
              <a:t>42</a:t>
            </a:fld>
            <a:endParaRPr lang="ja-JP"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20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2000"/>
                                        <p:tgtEl>
                                          <p:spTgt spid="2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2000"/>
                                        <p:tgtEl>
                                          <p:spTgt spid="1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fade">
                                      <p:cBhvr>
                                        <p:cTn id="18" dur="2000"/>
                                        <p:tgtEl>
                                          <p:spTgt spid="21"/>
                                        </p:tgtEl>
                                      </p:cBhvr>
                                    </p:animEffect>
                                  </p:childTnLst>
                                </p:cTn>
                              </p:par>
                              <p:par>
                                <p:cTn id="19" presetID="10" presetClass="entr" presetSubtype="0" fill="hold" nodeType="with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fade">
                                      <p:cBhvr>
                                        <p:cTn id="21" dur="2000"/>
                                        <p:tgtEl>
                                          <p:spTgt spid="22"/>
                                        </p:tgtEl>
                                      </p:cBhvr>
                                    </p:animEffect>
                                  </p:childTnLst>
                                </p:cTn>
                              </p:par>
                              <p:par>
                                <p:cTn id="22" presetID="10" presetClass="entr" presetSubtype="0" fill="hold" nodeType="with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fade">
                                      <p:cBhvr>
                                        <p:cTn id="24" dur="2000"/>
                                        <p:tgtEl>
                                          <p:spTgt spid="20"/>
                                        </p:tgtEl>
                                      </p:cBhvr>
                                    </p:animEffect>
                                  </p:childTnLst>
                                </p:cTn>
                              </p:par>
                              <p:par>
                                <p:cTn id="25" presetID="10" presetClass="entr" presetSubtype="0" fill="hold" nodeType="with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fade">
                                      <p:cBhvr>
                                        <p:cTn id="27" dur="2000"/>
                                        <p:tgtEl>
                                          <p:spTgt spid="2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2000"/>
                                        <p:tgtEl>
                                          <p:spTgt spid="8"/>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animEffect transition="in" filter="fade">
                                      <p:cBhvr>
                                        <p:cTn id="35" dur="2000"/>
                                        <p:tgtEl>
                                          <p:spTgt spid="19"/>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10"/>
                                        </p:tgtEl>
                                        <p:attrNameLst>
                                          <p:attrName>style.visibility</p:attrName>
                                        </p:attrNameLst>
                                      </p:cBhvr>
                                      <p:to>
                                        <p:strVal val="visible"/>
                                      </p:to>
                                    </p:set>
                                    <p:animEffect transition="in" filter="fade">
                                      <p:cBhvr>
                                        <p:cTn id="40" dur="2000"/>
                                        <p:tgtEl>
                                          <p:spTgt spid="10"/>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2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9" grpId="0"/>
      <p:bldP spid="24"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p:cNvSpPr/>
          <p:nvPr/>
        </p:nvSpPr>
        <p:spPr>
          <a:xfrm>
            <a:off x="0" y="0"/>
            <a:ext cx="9144000" cy="6453336"/>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4800" dirty="0" err="1" smtClean="0">
                <a:latin typeface="HGP創英角ｺﾞｼｯｸUB" pitchFamily="50" charset="-128"/>
                <a:ea typeface="HGP創英角ｺﾞｼｯｸUB" pitchFamily="50" charset="-128"/>
                <a:cs typeface="Arial Unicode MS" pitchFamily="50" charset="-128"/>
              </a:rPr>
              <a:t>OpenStack</a:t>
            </a:r>
            <a:r>
              <a:rPr lang="ja-JP" altLang="en-US" sz="4800" dirty="0" smtClean="0">
                <a:latin typeface="HGP創英角ｺﾞｼｯｸUB" pitchFamily="50" charset="-128"/>
                <a:ea typeface="HGP創英角ｺﾞｼｯｸUB" pitchFamily="50" charset="-128"/>
                <a:cs typeface="Arial Unicode MS" pitchFamily="50" charset="-128"/>
              </a:rPr>
              <a:t>活用の勘所</a:t>
            </a:r>
            <a:endParaRPr lang="en-US" altLang="ja-JP" sz="2800" dirty="0" smtClean="0">
              <a:latin typeface="HGP創英角ｺﾞｼｯｸUB" pitchFamily="50" charset="-128"/>
              <a:ea typeface="HGP創英角ｺﾞｼｯｸUB" pitchFamily="50" charset="-128"/>
              <a:cs typeface="Arial Unicode MS" pitchFamily="50" charset="-128"/>
            </a:endParaRPr>
          </a:p>
        </p:txBody>
      </p:sp>
      <p:sp>
        <p:nvSpPr>
          <p:cNvPr id="3" name="スライド番号プレースホルダ 2"/>
          <p:cNvSpPr>
            <a:spLocks noGrp="1"/>
          </p:cNvSpPr>
          <p:nvPr>
            <p:ph type="sldNum" sz="quarter" idx="10"/>
          </p:nvPr>
        </p:nvSpPr>
        <p:spPr>
          <a:xfrm>
            <a:off x="8572500" y="6643688"/>
            <a:ext cx="500063" cy="142875"/>
          </a:xfrm>
        </p:spPr>
        <p:txBody>
          <a:bodyPr/>
          <a:lstStyle/>
          <a:p>
            <a:pPr>
              <a:defRPr/>
            </a:pPr>
            <a:fld id="{2D49EB63-8A47-42A8-B1AF-7D6D75D2383C}" type="slidenum">
              <a:rPr lang="ja-JP" altLang="en-US" smtClean="0"/>
              <a:pPr>
                <a:defRPr/>
              </a:pPr>
              <a:t>43</a:t>
            </a:fld>
            <a:endParaRPr lang="ja-JP" altLang="en-US" dirty="0"/>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latin typeface="HGP創英角ｺﾞｼｯｸUB" pitchFamily="50" charset="-128"/>
                <a:ea typeface="HGP創英角ｺﾞｼｯｸUB" pitchFamily="50" charset="-128"/>
              </a:rPr>
              <a:t>試してみる</a:t>
            </a:r>
            <a:endParaRPr kumimoji="1" lang="ja-JP" altLang="en-US" dirty="0">
              <a:latin typeface="HGP創英角ｺﾞｼｯｸUB" pitchFamily="50" charset="-128"/>
              <a:ea typeface="HGP創英角ｺﾞｼｯｸUB" pitchFamily="50" charset="-128"/>
            </a:endParaRPr>
          </a:p>
        </p:txBody>
      </p:sp>
      <p:sp>
        <p:nvSpPr>
          <p:cNvPr id="3" name="コンテンツ プレースホルダ 2"/>
          <p:cNvSpPr>
            <a:spLocks noGrp="1"/>
          </p:cNvSpPr>
          <p:nvPr>
            <p:ph idx="1"/>
          </p:nvPr>
        </p:nvSpPr>
        <p:spPr>
          <a:xfrm>
            <a:off x="467544" y="1124744"/>
            <a:ext cx="8229600" cy="4680519"/>
          </a:xfrm>
        </p:spPr>
        <p:txBody>
          <a:bodyPr/>
          <a:lstStyle/>
          <a:p>
            <a:r>
              <a:rPr lang="ja-JP" altLang="ja-JP" dirty="0" smtClean="0">
                <a:latin typeface="HGP創英角ｺﾞｼｯｸUB" pitchFamily="50" charset="-128"/>
                <a:ea typeface="HGP創英角ｺﾞｼｯｸUB" pitchFamily="50" charset="-128"/>
              </a:rPr>
              <a:t>　</a:t>
            </a:r>
            <a:r>
              <a:rPr lang="ja-JP" altLang="en-US" dirty="0" smtClean="0">
                <a:latin typeface="HGP創英角ｺﾞｼｯｸUB" pitchFamily="50" charset="-128"/>
                <a:ea typeface="HGP創英角ｺﾞｼｯｸUB" pitchFamily="50" charset="-128"/>
              </a:rPr>
              <a:t>利用者としての環境　</a:t>
            </a:r>
            <a:r>
              <a:rPr lang="en-US" altLang="ja-JP" dirty="0" err="1" smtClean="0">
                <a:latin typeface="HGP創英角ｺﾞｼｯｸUB" pitchFamily="50" charset="-128"/>
                <a:ea typeface="HGP創英角ｺﾞｼｯｸUB" pitchFamily="50" charset="-128"/>
              </a:rPr>
              <a:t>TryStack</a:t>
            </a:r>
            <a:endParaRPr lang="en-US" altLang="ja-JP" dirty="0" smtClean="0">
              <a:latin typeface="HGP創英角ｺﾞｼｯｸUB" pitchFamily="50" charset="-128"/>
              <a:ea typeface="HGP創英角ｺﾞｼｯｸUB" pitchFamily="50" charset="-128"/>
            </a:endParaRPr>
          </a:p>
          <a:p>
            <a:pPr>
              <a:buNone/>
            </a:pPr>
            <a:r>
              <a:rPr lang="en-US" altLang="ja-JP" dirty="0" smtClean="0">
                <a:latin typeface="HGP創英角ｺﾞｼｯｸUB" pitchFamily="50" charset="-128"/>
                <a:ea typeface="HGP創英角ｺﾞｼｯｸUB" pitchFamily="50" charset="-128"/>
              </a:rPr>
              <a:t>     </a:t>
            </a:r>
            <a:r>
              <a:rPr lang="en-US" altLang="ja-JP" dirty="0" smtClean="0">
                <a:hlinkClick r:id="rId2"/>
              </a:rPr>
              <a:t>https://trystack.org/</a:t>
            </a:r>
            <a:endParaRPr lang="en-US" altLang="ja-JP" dirty="0" smtClean="0">
              <a:latin typeface="HGP創英角ｺﾞｼｯｸUB" pitchFamily="50" charset="-128"/>
              <a:ea typeface="HGP創英角ｺﾞｼｯｸUB" pitchFamily="50" charset="-128"/>
            </a:endParaRPr>
          </a:p>
          <a:p>
            <a:r>
              <a:rPr lang="ja-JP" altLang="en-US" dirty="0" smtClean="0">
                <a:latin typeface="HGP創英角ｺﾞｼｯｸUB" pitchFamily="50" charset="-128"/>
                <a:ea typeface="HGP創英角ｺﾞｼｯｸUB" pitchFamily="50" charset="-128"/>
              </a:rPr>
              <a:t>　開発者としての環境　</a:t>
            </a:r>
            <a:r>
              <a:rPr lang="en-US" altLang="ja-JP" dirty="0" err="1" smtClean="0">
                <a:latin typeface="HGP創英角ｺﾞｼｯｸUB" pitchFamily="50" charset="-128"/>
                <a:ea typeface="HGP創英角ｺﾞｼｯｸUB" pitchFamily="50" charset="-128"/>
              </a:rPr>
              <a:t>DevStack</a:t>
            </a:r>
            <a:endParaRPr lang="en-US" altLang="ja-JP" dirty="0" smtClean="0">
              <a:latin typeface="HGP創英角ｺﾞｼｯｸUB" pitchFamily="50" charset="-128"/>
              <a:ea typeface="HGP創英角ｺﾞｼｯｸUB" pitchFamily="50" charset="-128"/>
            </a:endParaRPr>
          </a:p>
          <a:p>
            <a:pPr lvl="1">
              <a:buNone/>
            </a:pPr>
            <a:r>
              <a:rPr lang="en-US" altLang="ja-JP" dirty="0" smtClean="0">
                <a:latin typeface="HGP創英角ｺﾞｼｯｸUB" pitchFamily="50" charset="-128"/>
                <a:ea typeface="HGP創英角ｺﾞｼｯｸUB" pitchFamily="50" charset="-128"/>
              </a:rPr>
              <a:t>  </a:t>
            </a:r>
            <a:r>
              <a:rPr lang="en-US" altLang="ja-JP" dirty="0" smtClean="0">
                <a:hlinkClick r:id="rId3"/>
              </a:rPr>
              <a:t>http://devstack.org/</a:t>
            </a:r>
            <a:endParaRPr lang="ja-JP" altLang="ja-JP" dirty="0" smtClean="0">
              <a:latin typeface="HGP創英角ｺﾞｼｯｸUB" pitchFamily="50" charset="-128"/>
              <a:ea typeface="HGP創英角ｺﾞｼｯｸUB" pitchFamily="50" charset="-128"/>
            </a:endParaRPr>
          </a:p>
          <a:p>
            <a:r>
              <a:rPr lang="en-US" altLang="ja-JP" dirty="0" smtClean="0">
                <a:latin typeface="HGP創英角ｺﾞｼｯｸUB" pitchFamily="50" charset="-128"/>
                <a:ea typeface="HGP創英角ｺﾞｼｯｸUB" pitchFamily="50" charset="-128"/>
              </a:rPr>
              <a:t>  </a:t>
            </a:r>
            <a:r>
              <a:rPr lang="ja-JP" altLang="en-US" dirty="0" smtClean="0">
                <a:latin typeface="HGP創英角ｺﾞｼｯｸUB" pitchFamily="50" charset="-128"/>
                <a:ea typeface="HGP創英角ｺﾞｼｯｸUB" pitchFamily="50" charset="-128"/>
              </a:rPr>
              <a:t>運用者としての環境　</a:t>
            </a:r>
            <a:r>
              <a:rPr lang="en-US" altLang="ja-JP" dirty="0" smtClean="0">
                <a:latin typeface="HGP創英角ｺﾞｼｯｸUB" pitchFamily="50" charset="-128"/>
                <a:ea typeface="HGP創英角ｺﾞｼｯｸUB" pitchFamily="50" charset="-128"/>
              </a:rPr>
              <a:t>Deployment tool</a:t>
            </a:r>
          </a:p>
          <a:p>
            <a:pPr lvl="1">
              <a:buNone/>
            </a:pPr>
            <a:r>
              <a:rPr lang="en-US" altLang="ja-JP" dirty="0" smtClean="0">
                <a:latin typeface="HGP創英角ｺﾞｼｯｸUB" pitchFamily="50" charset="-128"/>
                <a:ea typeface="HGP創英角ｺﾞｼｯｸUB" pitchFamily="50" charset="-128"/>
              </a:rPr>
              <a:t>  </a:t>
            </a:r>
            <a:r>
              <a:rPr lang="ja-JP" altLang="en-US" dirty="0" smtClean="0">
                <a:latin typeface="HGP創英角ｺﾞｼｯｸUB" pitchFamily="50" charset="-128"/>
                <a:ea typeface="HGP創英角ｺﾞｼｯｸUB" pitchFamily="50" charset="-128"/>
              </a:rPr>
              <a:t>いくつか選択肢はありますけれど</a:t>
            </a:r>
            <a:r>
              <a:rPr lang="en-US" altLang="ja-JP" dirty="0" err="1" smtClean="0">
                <a:latin typeface="HGP創英角ｺﾞｼｯｸUB" pitchFamily="50" charset="-128"/>
                <a:ea typeface="HGP創英角ｺﾞｼｯｸUB" pitchFamily="50" charset="-128"/>
              </a:rPr>
              <a:t>dodai</a:t>
            </a:r>
            <a:r>
              <a:rPr lang="en-US" altLang="ja-JP" dirty="0" smtClean="0">
                <a:latin typeface="HGP創英角ｺﾞｼｯｸUB" pitchFamily="50" charset="-128"/>
                <a:ea typeface="HGP創英角ｺﾞｼｯｸUB" pitchFamily="50" charset="-128"/>
              </a:rPr>
              <a:t>-deploy</a:t>
            </a:r>
          </a:p>
          <a:p>
            <a:pPr lvl="1">
              <a:buNone/>
            </a:pPr>
            <a:endParaRPr lang="en-US" altLang="ja-JP" dirty="0" smtClean="0">
              <a:latin typeface="HGP創英角ｺﾞｼｯｸUB" pitchFamily="50" charset="-128"/>
              <a:ea typeface="HGP創英角ｺﾞｼｯｸUB" pitchFamily="50" charset="-128"/>
            </a:endParaRPr>
          </a:p>
          <a:p>
            <a:pPr lvl="1">
              <a:buNone/>
            </a:pPr>
            <a:endParaRPr lang="en-US" altLang="ja-JP" dirty="0" smtClean="0">
              <a:latin typeface="HGP創英角ｺﾞｼｯｸUB" pitchFamily="50" charset="-128"/>
              <a:ea typeface="HGP創英角ｺﾞｼｯｸUB" pitchFamily="50" charset="-128"/>
            </a:endParaRPr>
          </a:p>
          <a:p>
            <a:pPr>
              <a:buNone/>
            </a:pPr>
            <a:r>
              <a:rPr kumimoji="1" lang="en-US" altLang="ja-JP" dirty="0" smtClean="0">
                <a:latin typeface="HGP創英角ｺﾞｼｯｸUB" pitchFamily="50" charset="-128"/>
                <a:ea typeface="HGP創英角ｺﾞｼｯｸUB" pitchFamily="50" charset="-128"/>
              </a:rPr>
              <a:t>     </a:t>
            </a:r>
          </a:p>
        </p:txBody>
      </p:sp>
      <p:sp>
        <p:nvSpPr>
          <p:cNvPr id="4" name="スライド番号プレースホルダ 3"/>
          <p:cNvSpPr>
            <a:spLocks noGrp="1"/>
          </p:cNvSpPr>
          <p:nvPr>
            <p:ph type="sldNum" sz="quarter" idx="10"/>
          </p:nvPr>
        </p:nvSpPr>
        <p:spPr/>
        <p:txBody>
          <a:bodyPr/>
          <a:lstStyle/>
          <a:p>
            <a:pPr>
              <a:defRPr/>
            </a:pPr>
            <a:fld id="{65F807F8-E604-4B8C-9F45-9E16D479E221}" type="slidenum">
              <a:rPr lang="ja-JP" altLang="en-US" smtClean="0">
                <a:latin typeface="HGP創英角ｺﾞｼｯｸUB" pitchFamily="50" charset="-128"/>
                <a:ea typeface="HGP創英角ｺﾞｼｯｸUB" pitchFamily="50" charset="-128"/>
              </a:rPr>
              <a:pPr>
                <a:defRPr/>
              </a:pPr>
              <a:t>44</a:t>
            </a:fld>
            <a:endParaRPr lang="ja-JP" altLang="en-US" dirty="0">
              <a:latin typeface="HGP創英角ｺﾞｼｯｸUB" pitchFamily="50" charset="-128"/>
              <a:ea typeface="HGP創英角ｺﾞｼｯｸUB" pitchFamily="50" charset="-128"/>
            </a:endParaRPr>
          </a:p>
        </p:txBody>
      </p:sp>
      <p:pic>
        <p:nvPicPr>
          <p:cNvPr id="136194" name="Picture 2"/>
          <p:cNvPicPr>
            <a:picLocks noChangeAspect="1" noChangeArrowheads="1"/>
          </p:cNvPicPr>
          <p:nvPr/>
        </p:nvPicPr>
        <p:blipFill>
          <a:blip r:embed="rId4" cstate="print"/>
          <a:srcRect/>
          <a:stretch>
            <a:fillRect/>
          </a:stretch>
        </p:blipFill>
        <p:spPr bwMode="auto">
          <a:xfrm>
            <a:off x="4860032" y="1700808"/>
            <a:ext cx="2035746" cy="637277"/>
          </a:xfrm>
          <a:prstGeom prst="rect">
            <a:avLst/>
          </a:prstGeom>
          <a:noFill/>
          <a:ln w="9525">
            <a:noFill/>
            <a:miter lim="800000"/>
            <a:headEnd/>
            <a:tailEnd/>
          </a:ln>
        </p:spPr>
      </p:pic>
      <p:pic>
        <p:nvPicPr>
          <p:cNvPr id="136195" name="Picture 3"/>
          <p:cNvPicPr>
            <a:picLocks noChangeAspect="1" noChangeArrowheads="1"/>
          </p:cNvPicPr>
          <p:nvPr/>
        </p:nvPicPr>
        <p:blipFill>
          <a:blip r:embed="rId5" cstate="print"/>
          <a:srcRect/>
          <a:stretch>
            <a:fillRect/>
          </a:stretch>
        </p:blipFill>
        <p:spPr bwMode="auto">
          <a:xfrm>
            <a:off x="4860032" y="2852936"/>
            <a:ext cx="2016224" cy="628875"/>
          </a:xfrm>
          <a:prstGeom prst="rect">
            <a:avLst/>
          </a:prstGeom>
          <a:noFill/>
          <a:ln w="9525">
            <a:noFill/>
            <a:miter lim="800000"/>
            <a:headEnd/>
            <a:tailEnd/>
          </a:ln>
        </p:spPr>
      </p:pic>
      <p:pic>
        <p:nvPicPr>
          <p:cNvPr id="5" name="Picture 2"/>
          <p:cNvPicPr>
            <a:picLocks noChangeAspect="1" noChangeArrowheads="1"/>
          </p:cNvPicPr>
          <p:nvPr/>
        </p:nvPicPr>
        <p:blipFill>
          <a:blip r:embed="rId6" cstate="print"/>
          <a:srcRect/>
          <a:stretch>
            <a:fillRect/>
          </a:stretch>
        </p:blipFill>
        <p:spPr bwMode="auto">
          <a:xfrm>
            <a:off x="539552" y="4581128"/>
            <a:ext cx="8109053" cy="1152128"/>
          </a:xfrm>
          <a:prstGeom prst="rect">
            <a:avLst/>
          </a:prstGeom>
          <a:noFill/>
          <a:ln w="9525">
            <a:noFill/>
            <a:miter lim="800000"/>
            <a:headEnd/>
            <a:tailEnd/>
          </a:ln>
        </p:spPr>
      </p:pic>
      <p:sp>
        <p:nvSpPr>
          <p:cNvPr id="9" name="正方形/長方形 8"/>
          <p:cNvSpPr/>
          <p:nvPr/>
        </p:nvSpPr>
        <p:spPr>
          <a:xfrm>
            <a:off x="611560" y="5759678"/>
            <a:ext cx="8136904" cy="261610"/>
          </a:xfrm>
          <a:prstGeom prst="rect">
            <a:avLst/>
          </a:prstGeom>
        </p:spPr>
        <p:txBody>
          <a:bodyPr wrap="square">
            <a:spAutoFit/>
          </a:bodyPr>
          <a:lstStyle/>
          <a:p>
            <a:pPr>
              <a:buNone/>
            </a:pPr>
            <a:r>
              <a:rPr lang="en-US" altLang="ja-JP" sz="1100" dirty="0" smtClean="0">
                <a:hlinkClick r:id="rId7"/>
              </a:rPr>
              <a:t> </a:t>
            </a:r>
            <a:r>
              <a:rPr lang="en-US" altLang="ja-JP" sz="1100" dirty="0" smtClean="0"/>
              <a:t>http://docs.openstack.org/trunk/openstack-compute/admin/content/ch_openstack-compute-automated-installations.html</a:t>
            </a:r>
            <a:endParaRPr lang="ja-JP" altLang="en-US" sz="1100" dirty="0">
              <a:latin typeface="HGP創英角ｺﾞｼｯｸUB" pitchFamily="50" charset="-128"/>
              <a:ea typeface="HGP創英角ｺﾞｼｯｸUB" pitchFamily="50" charset="-128"/>
            </a:endParaRP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251520" y="188640"/>
            <a:ext cx="8229600" cy="582594"/>
          </a:xfrm>
        </p:spPr>
        <p:txBody>
          <a:bodyPr/>
          <a:lstStyle/>
          <a:p>
            <a:r>
              <a:rPr lang="ja-JP" altLang="ja-JP" sz="3600" dirty="0" smtClean="0">
                <a:latin typeface="HGP創英角ｺﾞｼｯｸUB" pitchFamily="50" charset="-128"/>
                <a:ea typeface="HGP創英角ｺﾞｼｯｸUB" pitchFamily="50" charset="-128"/>
              </a:rPr>
              <a:t>コミュニティ</a:t>
            </a:r>
            <a:r>
              <a:rPr lang="ja-JP" altLang="en-US" sz="3600" dirty="0" smtClean="0">
                <a:latin typeface="HGP創英角ｺﾞｼｯｸUB" pitchFamily="50" charset="-128"/>
                <a:ea typeface="HGP創英角ｺﾞｼｯｸUB" pitchFamily="50" charset="-128"/>
              </a:rPr>
              <a:t>で</a:t>
            </a:r>
            <a:r>
              <a:rPr lang="ja-JP" altLang="ja-JP" sz="3600" dirty="0" smtClean="0">
                <a:latin typeface="HGP創英角ｺﾞｼｯｸUB" pitchFamily="50" charset="-128"/>
                <a:ea typeface="HGP創英角ｺﾞｼｯｸUB" pitchFamily="50" charset="-128"/>
              </a:rPr>
              <a:t>活用の蓄積を共有する</a:t>
            </a:r>
            <a:endParaRPr kumimoji="1" lang="ja-JP" altLang="en-US" sz="3600" dirty="0">
              <a:latin typeface="HGP創英角ｺﾞｼｯｸUB" pitchFamily="50" charset="-128"/>
              <a:ea typeface="HGP創英角ｺﾞｼｯｸUB" pitchFamily="50" charset="-128"/>
            </a:endParaRPr>
          </a:p>
        </p:txBody>
      </p:sp>
      <p:sp>
        <p:nvSpPr>
          <p:cNvPr id="3" name="コンテンツ プレースホルダ 2"/>
          <p:cNvSpPr>
            <a:spLocks noGrp="1"/>
          </p:cNvSpPr>
          <p:nvPr>
            <p:ph idx="1"/>
          </p:nvPr>
        </p:nvSpPr>
        <p:spPr>
          <a:xfrm>
            <a:off x="0" y="1214438"/>
            <a:ext cx="9324528" cy="4911725"/>
          </a:xfrm>
        </p:spPr>
        <p:txBody>
          <a:bodyPr/>
          <a:lstStyle/>
          <a:p>
            <a:r>
              <a:rPr lang="ja-JP" altLang="ja-JP" dirty="0" smtClean="0">
                <a:latin typeface="HGP創英角ｺﾞｼｯｸUB" pitchFamily="50" charset="-128"/>
                <a:ea typeface="HGP創英角ｺﾞｼｯｸUB" pitchFamily="50" charset="-128"/>
              </a:rPr>
              <a:t>日本</a:t>
            </a:r>
            <a:r>
              <a:rPr lang="en-US" altLang="ja-JP" dirty="0" err="1" smtClean="0">
                <a:latin typeface="HGP創英角ｺﾞｼｯｸUB" pitchFamily="50" charset="-128"/>
                <a:ea typeface="HGP創英角ｺﾞｼｯｸUB" pitchFamily="50" charset="-128"/>
              </a:rPr>
              <a:t>OpenStack</a:t>
            </a:r>
            <a:r>
              <a:rPr lang="ja-JP" altLang="ja-JP" dirty="0" smtClean="0">
                <a:latin typeface="HGP創英角ｺﾞｼｯｸUB" pitchFamily="50" charset="-128"/>
                <a:ea typeface="HGP創英角ｺﾞｼｯｸUB" pitchFamily="50" charset="-128"/>
              </a:rPr>
              <a:t>ユーザ会＋</a:t>
            </a:r>
            <a:r>
              <a:rPr lang="en-US" altLang="ja-JP" dirty="0" smtClean="0">
                <a:latin typeface="HGP創英角ｺﾞｼｯｸUB" pitchFamily="50" charset="-128"/>
                <a:ea typeface="HGP創英角ｺﾞｼｯｸUB" pitchFamily="50" charset="-128"/>
              </a:rPr>
              <a:t>ML</a:t>
            </a:r>
            <a:r>
              <a:rPr lang="ja-JP" altLang="ja-JP" dirty="0" smtClean="0">
                <a:latin typeface="HGP創英角ｺﾞｼｯｸUB" pitchFamily="50" charset="-128"/>
                <a:ea typeface="HGP創英角ｺﾞｼｯｸUB" pitchFamily="50" charset="-128"/>
              </a:rPr>
              <a:t>＋ユーザ会の勉強会</a:t>
            </a:r>
            <a:endParaRPr lang="en-US" altLang="ja-JP" dirty="0" smtClean="0">
              <a:latin typeface="HGP創英角ｺﾞｼｯｸUB" pitchFamily="50" charset="-128"/>
              <a:ea typeface="HGP創英角ｺﾞｼｯｸUB" pitchFamily="50" charset="-128"/>
            </a:endParaRPr>
          </a:p>
          <a:p>
            <a:pPr>
              <a:buNone/>
            </a:pPr>
            <a:r>
              <a:rPr lang="en-US" altLang="ja-JP" dirty="0" smtClean="0">
                <a:latin typeface="HGP創英角ｺﾞｼｯｸUB" pitchFamily="50" charset="-128"/>
                <a:ea typeface="HGP創英角ｺﾞｼｯｸUB" pitchFamily="50" charset="-128"/>
              </a:rPr>
              <a:t>	</a:t>
            </a:r>
            <a:r>
              <a:rPr lang="en-US" altLang="ja-JP" dirty="0" smtClean="0">
                <a:hlinkClick r:id="rId2"/>
              </a:rPr>
              <a:t>http://openstack.jp/</a:t>
            </a:r>
            <a:endParaRPr lang="en-US" altLang="ja-JP" dirty="0" smtClean="0"/>
          </a:p>
          <a:p>
            <a:pPr>
              <a:buNone/>
            </a:pPr>
            <a:endParaRPr lang="en-US" altLang="ja-JP" dirty="0" smtClean="0">
              <a:latin typeface="HGP創英角ｺﾞｼｯｸUB" pitchFamily="50" charset="-128"/>
              <a:ea typeface="HGP創英角ｺﾞｼｯｸUB" pitchFamily="50" charset="-128"/>
            </a:endParaRPr>
          </a:p>
          <a:p>
            <a:r>
              <a:rPr lang="ja-JP" altLang="ja-JP" dirty="0" smtClean="0">
                <a:latin typeface="HGP創英角ｺﾞｼｯｸUB" pitchFamily="50" charset="-128"/>
                <a:ea typeface="HGP創英角ｺﾞｼｯｸUB" pitchFamily="50" charset="-128"/>
              </a:rPr>
              <a:t>コンフィギュレーション情報、ベンチマーク情報を共有</a:t>
            </a:r>
            <a:endParaRPr lang="en-US" altLang="ja-JP" dirty="0" smtClean="0">
              <a:latin typeface="HGP創英角ｺﾞｼｯｸUB" pitchFamily="50" charset="-128"/>
              <a:ea typeface="HGP創英角ｺﾞｼｯｸUB" pitchFamily="50" charset="-128"/>
            </a:endParaRPr>
          </a:p>
          <a:p>
            <a:pPr>
              <a:buNone/>
            </a:pPr>
            <a:r>
              <a:rPr lang="en-US" altLang="ja-JP" dirty="0" smtClean="0">
                <a:latin typeface="HGP創英角ｺﾞｼｯｸUB" pitchFamily="50" charset="-128"/>
                <a:ea typeface="HGP創英角ｺﾞｼｯｸUB" pitchFamily="50" charset="-128"/>
              </a:rPr>
              <a:t>   </a:t>
            </a:r>
            <a:r>
              <a:rPr lang="ja-JP" altLang="en-US" sz="2800" dirty="0" smtClean="0">
                <a:latin typeface="HGP創英角ｺﾞｼｯｸUB" pitchFamily="50" charset="-128"/>
                <a:ea typeface="HGP創英角ｺﾞｼｯｸUB" pitchFamily="50" charset="-128"/>
              </a:rPr>
              <a:t>そういう場所を私はまだ知らない・・・　</a:t>
            </a:r>
            <a:endParaRPr lang="en-US" altLang="ja-JP" sz="2800" dirty="0" smtClean="0">
              <a:latin typeface="HGP創英角ｺﾞｼｯｸUB" pitchFamily="50" charset="-128"/>
              <a:ea typeface="HGP創英角ｺﾞｼｯｸUB" pitchFamily="50" charset="-128"/>
            </a:endParaRPr>
          </a:p>
          <a:p>
            <a:pPr lvl="1"/>
            <a:r>
              <a:rPr lang="ja-JP" altLang="en-US" sz="2400" dirty="0" smtClean="0">
                <a:latin typeface="HGP創英角ｺﾞｼｯｸUB" pitchFamily="50" charset="-128"/>
                <a:ea typeface="HGP創英角ｺﾞｼｯｸUB" pitchFamily="50" charset="-128"/>
              </a:rPr>
              <a:t>例えば　このコミュニティで</a:t>
            </a:r>
            <a:r>
              <a:rPr lang="ja-JP" altLang="en-US" sz="2400" smtClean="0">
                <a:latin typeface="HGP創英角ｺﾞｼｯｸUB" pitchFamily="50" charset="-128"/>
                <a:ea typeface="HGP創英角ｺﾞｼｯｸUB" pitchFamily="50" charset="-128"/>
              </a:rPr>
              <a:t>　例えば</a:t>
            </a:r>
            <a:r>
              <a:rPr lang="ja-JP" altLang="en-US" sz="2400" dirty="0" smtClean="0">
                <a:latin typeface="HGP創英角ｺﾞｼｯｸUB" pitchFamily="50" charset="-128"/>
                <a:ea typeface="HGP創英角ｺﾞｼｯｸUB" pitchFamily="50" charset="-128"/>
              </a:rPr>
              <a:t>　</a:t>
            </a:r>
            <a:r>
              <a:rPr lang="en-US" altLang="ja-JP" sz="2400" dirty="0" err="1" smtClean="0">
                <a:latin typeface="HGP創英角ｺﾞｼｯｸUB" pitchFamily="50" charset="-128"/>
                <a:ea typeface="HGP創英角ｺﾞｼｯｸUB" pitchFamily="50" charset="-128"/>
              </a:rPr>
              <a:t>dodai</a:t>
            </a:r>
            <a:r>
              <a:rPr lang="en-US" altLang="ja-JP" sz="2400" dirty="0" smtClean="0">
                <a:latin typeface="HGP創英角ｺﾞｼｯｸUB" pitchFamily="50" charset="-128"/>
                <a:ea typeface="HGP創英角ｺﾞｼｯｸUB" pitchFamily="50" charset="-128"/>
              </a:rPr>
              <a:t>-deploy</a:t>
            </a:r>
            <a:r>
              <a:rPr lang="ja-JP" altLang="en-US" sz="2400" dirty="0" smtClean="0">
                <a:latin typeface="HGP創英角ｺﾞｼｯｸUB" pitchFamily="50" charset="-128"/>
                <a:ea typeface="HGP創英角ｺﾞｼｯｸUB" pitchFamily="50" charset="-128"/>
              </a:rPr>
              <a:t>を使って</a:t>
            </a:r>
            <a:endParaRPr lang="ja-JP" altLang="ja-JP" sz="2400" dirty="0" smtClean="0">
              <a:latin typeface="HGP創英角ｺﾞｼｯｸUB" pitchFamily="50" charset="-128"/>
              <a:ea typeface="HGP創英角ｺﾞｼｯｸUB" pitchFamily="50" charset="-128"/>
            </a:endParaRPr>
          </a:p>
          <a:p>
            <a:r>
              <a:rPr lang="ja-JP" altLang="ja-JP" dirty="0" smtClean="0">
                <a:latin typeface="HGP創英角ｺﾞｼｯｸUB" pitchFamily="50" charset="-128"/>
                <a:ea typeface="HGP創英角ｺﾞｼｯｸUB" pitchFamily="50" charset="-128"/>
              </a:rPr>
              <a:t>コード、マニュアルで貢献</a:t>
            </a:r>
            <a:endParaRPr lang="en-US" altLang="ja-JP" dirty="0" smtClean="0">
              <a:latin typeface="HGP創英角ｺﾞｼｯｸUB" pitchFamily="50" charset="-128"/>
              <a:ea typeface="HGP創英角ｺﾞｼｯｸUB" pitchFamily="50" charset="-128"/>
            </a:endParaRPr>
          </a:p>
          <a:p>
            <a:pPr lvl="1"/>
            <a:r>
              <a:rPr lang="ja-JP" altLang="en-US" sz="2400" dirty="0" smtClean="0">
                <a:latin typeface="HGP創英角ｺﾞｼｯｸUB" pitchFamily="50" charset="-128"/>
                <a:ea typeface="HGP創英角ｺﾞｼｯｸUB" pitchFamily="50" charset="-128"/>
              </a:rPr>
              <a:t>例えば　</a:t>
            </a:r>
            <a:r>
              <a:rPr lang="en-US" altLang="ja-JP" sz="2400" dirty="0" smtClean="0">
                <a:hlinkClick r:id="rId3"/>
              </a:rPr>
              <a:t>https://github.com/nii-cloud</a:t>
            </a:r>
            <a:endParaRPr lang="ja-JP" altLang="ja-JP" sz="2400" dirty="0" smtClean="0">
              <a:latin typeface="HGP創英角ｺﾞｼｯｸUB" pitchFamily="50" charset="-128"/>
              <a:ea typeface="HGP創英角ｺﾞｼｯｸUB" pitchFamily="50" charset="-128"/>
            </a:endParaRPr>
          </a:p>
          <a:p>
            <a:endParaRPr kumimoji="1" lang="ja-JP" altLang="en-US" dirty="0">
              <a:latin typeface="HGP創英角ｺﾞｼｯｸUB" pitchFamily="50" charset="-128"/>
              <a:ea typeface="HGP創英角ｺﾞｼｯｸUB" pitchFamily="50" charset="-128"/>
            </a:endParaRPr>
          </a:p>
        </p:txBody>
      </p:sp>
      <p:sp>
        <p:nvSpPr>
          <p:cNvPr id="4" name="スライド番号プレースホルダ 3"/>
          <p:cNvSpPr>
            <a:spLocks noGrp="1"/>
          </p:cNvSpPr>
          <p:nvPr>
            <p:ph type="sldNum" sz="quarter" idx="10"/>
          </p:nvPr>
        </p:nvSpPr>
        <p:spPr/>
        <p:txBody>
          <a:bodyPr/>
          <a:lstStyle/>
          <a:p>
            <a:pPr>
              <a:defRPr/>
            </a:pPr>
            <a:fld id="{65F807F8-E604-4B8C-9F45-9E16D479E221}" type="slidenum">
              <a:rPr lang="ja-JP" altLang="en-US" smtClean="0">
                <a:latin typeface="HGP創英角ｺﾞｼｯｸUB" pitchFamily="50" charset="-128"/>
                <a:ea typeface="HGP創英角ｺﾞｼｯｸUB" pitchFamily="50" charset="-128"/>
              </a:rPr>
              <a:pPr>
                <a:defRPr/>
              </a:pPr>
              <a:t>45</a:t>
            </a:fld>
            <a:endParaRPr lang="ja-JP" altLang="en-US" dirty="0">
              <a:latin typeface="HGP創英角ｺﾞｼｯｸUB" pitchFamily="50" charset="-128"/>
              <a:ea typeface="HGP創英角ｺﾞｼｯｸUB" pitchFamily="50" charset="-128"/>
            </a:endParaRPr>
          </a:p>
        </p:txBody>
      </p:sp>
      <p:pic>
        <p:nvPicPr>
          <p:cNvPr id="149507" name="Picture 3"/>
          <p:cNvPicPr>
            <a:picLocks noChangeAspect="1" noChangeArrowheads="1"/>
          </p:cNvPicPr>
          <p:nvPr/>
        </p:nvPicPr>
        <p:blipFill>
          <a:blip r:embed="rId4" cstate="print"/>
          <a:srcRect/>
          <a:stretch>
            <a:fillRect/>
          </a:stretch>
        </p:blipFill>
        <p:spPr bwMode="auto">
          <a:xfrm>
            <a:off x="3923928" y="2060848"/>
            <a:ext cx="2038350" cy="771525"/>
          </a:xfrm>
          <a:prstGeom prst="rect">
            <a:avLst/>
          </a:prstGeom>
          <a:noFill/>
          <a:ln w="9525">
            <a:noFill/>
            <a:miter lim="800000"/>
            <a:headEnd/>
            <a:tailEnd/>
          </a:ln>
        </p:spPr>
      </p:pic>
      <p:sp>
        <p:nvSpPr>
          <p:cNvPr id="6" name="角丸四角形 5"/>
          <p:cNvSpPr/>
          <p:nvPr/>
        </p:nvSpPr>
        <p:spPr>
          <a:xfrm>
            <a:off x="5940152" y="3645024"/>
            <a:ext cx="2952328" cy="504056"/>
          </a:xfrm>
          <a:prstGeom prst="roundRect">
            <a:avLst/>
          </a:prstGeom>
          <a:solidFill>
            <a:schemeClr val="bg1"/>
          </a:solidFill>
          <a:ln w="539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smtClean="0">
                <a:solidFill>
                  <a:srgbClr val="FF0000"/>
                </a:solidFill>
                <a:latin typeface="HGP創英角ｺﾞｼｯｸUB" pitchFamily="50" charset="-128"/>
                <a:ea typeface="HGP創英角ｺﾞｼｯｸUB" pitchFamily="50" charset="-128"/>
              </a:rPr>
              <a:t>今日一つだけ言いたいこと</a:t>
            </a:r>
            <a:r>
              <a:rPr kumimoji="1" lang="en-US" altLang="ja-JP" dirty="0" smtClean="0">
                <a:latin typeface="HGP創英角ｺﾞｼｯｸUB" pitchFamily="50" charset="-128"/>
                <a:ea typeface="HGP創英角ｺﾞｼｯｸUB" pitchFamily="50" charset="-128"/>
              </a:rPr>
              <a:t> </a:t>
            </a:r>
            <a:endParaRPr kumimoji="1" lang="ja-JP" altLang="en-US" dirty="0">
              <a:latin typeface="HGP創英角ｺﾞｼｯｸUB" pitchFamily="50" charset="-128"/>
              <a:ea typeface="HGP創英角ｺﾞｼｯｸUB" pitchFamily="50" charset="-128"/>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p:cNvSpPr/>
          <p:nvPr/>
        </p:nvSpPr>
        <p:spPr>
          <a:xfrm>
            <a:off x="0" y="0"/>
            <a:ext cx="9144000" cy="6453336"/>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4800" dirty="0" err="1" smtClean="0">
                <a:latin typeface="HGP創英角ｺﾞｼｯｸUB" pitchFamily="50" charset="-128"/>
                <a:ea typeface="HGP創英角ｺﾞｼｯｸUB" pitchFamily="50" charset="-128"/>
                <a:cs typeface="Arial Unicode MS" pitchFamily="50" charset="-128"/>
              </a:rPr>
              <a:t>OpenStack</a:t>
            </a:r>
            <a:r>
              <a:rPr lang="ja-JP" altLang="en-US" sz="4800" dirty="0" smtClean="0">
                <a:latin typeface="HGP創英角ｺﾞｼｯｸUB" pitchFamily="50" charset="-128"/>
                <a:ea typeface="HGP創英角ｺﾞｼｯｸUB" pitchFamily="50" charset="-128"/>
                <a:cs typeface="Arial Unicode MS" pitchFamily="50" charset="-128"/>
              </a:rPr>
              <a:t>の課題</a:t>
            </a:r>
            <a:endParaRPr lang="en-US" altLang="ja-JP" sz="2800" dirty="0" smtClean="0">
              <a:latin typeface="HGP創英角ｺﾞｼｯｸUB" pitchFamily="50" charset="-128"/>
              <a:ea typeface="HGP創英角ｺﾞｼｯｸUB" pitchFamily="50" charset="-128"/>
              <a:cs typeface="Arial Unicode MS" pitchFamily="50" charset="-128"/>
            </a:endParaRPr>
          </a:p>
        </p:txBody>
      </p:sp>
      <p:sp>
        <p:nvSpPr>
          <p:cNvPr id="3" name="スライド番号プレースホルダ 2"/>
          <p:cNvSpPr>
            <a:spLocks noGrp="1"/>
          </p:cNvSpPr>
          <p:nvPr>
            <p:ph type="sldNum" sz="quarter" idx="10"/>
          </p:nvPr>
        </p:nvSpPr>
        <p:spPr>
          <a:xfrm>
            <a:off x="8572500" y="6643688"/>
            <a:ext cx="500063" cy="142875"/>
          </a:xfrm>
        </p:spPr>
        <p:txBody>
          <a:bodyPr/>
          <a:lstStyle/>
          <a:p>
            <a:pPr>
              <a:defRPr/>
            </a:pPr>
            <a:fld id="{2D49EB63-8A47-42A8-B1AF-7D6D75D2383C}" type="slidenum">
              <a:rPr lang="ja-JP" altLang="en-US" smtClean="0"/>
              <a:pPr>
                <a:defRPr/>
              </a:pPr>
              <a:t>46</a:t>
            </a:fld>
            <a:endParaRPr lang="ja-JP" altLang="en-US" dirty="0"/>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251520" y="188640"/>
            <a:ext cx="5410944" cy="582594"/>
          </a:xfrm>
        </p:spPr>
        <p:txBody>
          <a:bodyPr/>
          <a:lstStyle/>
          <a:p>
            <a:r>
              <a:rPr kumimoji="1" lang="ja-JP" altLang="en-US" dirty="0" smtClean="0">
                <a:latin typeface="HGP創英角ｺﾞｼｯｸUB" pitchFamily="50" charset="-128"/>
                <a:ea typeface="HGP創英角ｺﾞｼｯｸUB" pitchFamily="50" charset="-128"/>
              </a:rPr>
              <a:t>プロジェクト間の連携</a:t>
            </a:r>
            <a:endParaRPr kumimoji="1" lang="ja-JP" altLang="en-US" dirty="0">
              <a:latin typeface="HGP創英角ｺﾞｼｯｸUB" pitchFamily="50" charset="-128"/>
              <a:ea typeface="HGP創英角ｺﾞｼｯｸUB" pitchFamily="50" charset="-128"/>
            </a:endParaRPr>
          </a:p>
        </p:txBody>
      </p:sp>
      <p:sp>
        <p:nvSpPr>
          <p:cNvPr id="4" name="スライド番号プレースホルダ 3"/>
          <p:cNvSpPr>
            <a:spLocks noGrp="1"/>
          </p:cNvSpPr>
          <p:nvPr>
            <p:ph type="sldNum" sz="quarter" idx="10"/>
          </p:nvPr>
        </p:nvSpPr>
        <p:spPr/>
        <p:txBody>
          <a:bodyPr/>
          <a:lstStyle/>
          <a:p>
            <a:pPr>
              <a:defRPr/>
            </a:pPr>
            <a:fld id="{65F807F8-E604-4B8C-9F45-9E16D479E221}" type="slidenum">
              <a:rPr lang="ja-JP" altLang="en-US" smtClean="0"/>
              <a:pPr>
                <a:defRPr/>
              </a:pPr>
              <a:t>47</a:t>
            </a:fld>
            <a:endParaRPr lang="ja-JP" altLang="en-US" dirty="0"/>
          </a:p>
        </p:txBody>
      </p:sp>
      <p:pic>
        <p:nvPicPr>
          <p:cNvPr id="70658" name="Picture 2"/>
          <p:cNvPicPr>
            <a:picLocks noChangeAspect="1" noChangeArrowheads="1"/>
          </p:cNvPicPr>
          <p:nvPr/>
        </p:nvPicPr>
        <p:blipFill>
          <a:blip r:embed="rId2" cstate="print"/>
          <a:srcRect/>
          <a:stretch>
            <a:fillRect/>
          </a:stretch>
        </p:blipFill>
        <p:spPr bwMode="auto">
          <a:xfrm>
            <a:off x="2332831" y="2231286"/>
            <a:ext cx="4543425" cy="3362325"/>
          </a:xfrm>
          <a:prstGeom prst="rect">
            <a:avLst/>
          </a:prstGeom>
          <a:noFill/>
          <a:ln w="9525">
            <a:noFill/>
            <a:miter lim="800000"/>
            <a:headEnd/>
            <a:tailEnd/>
          </a:ln>
        </p:spPr>
      </p:pic>
      <p:sp>
        <p:nvSpPr>
          <p:cNvPr id="6" name="正方形/長方形 5"/>
          <p:cNvSpPr/>
          <p:nvPr/>
        </p:nvSpPr>
        <p:spPr>
          <a:xfrm>
            <a:off x="2908895" y="5687670"/>
            <a:ext cx="3068469" cy="261610"/>
          </a:xfrm>
          <a:prstGeom prst="rect">
            <a:avLst/>
          </a:prstGeom>
        </p:spPr>
        <p:txBody>
          <a:bodyPr wrap="none">
            <a:spAutoFit/>
          </a:bodyPr>
          <a:lstStyle/>
          <a:p>
            <a:r>
              <a:rPr lang="en-US" altLang="ja-JP" sz="1100" dirty="0" smtClean="0">
                <a:latin typeface="+mn-lt"/>
              </a:rPr>
              <a:t>(Chris Kemp </a:t>
            </a:r>
            <a:r>
              <a:rPr lang="en-US" altLang="ja-JP" sz="1100" dirty="0" err="1" smtClean="0">
                <a:latin typeface="+mn-lt"/>
              </a:rPr>
              <a:t>keynote@OpenStack</a:t>
            </a:r>
            <a:r>
              <a:rPr lang="ja-JP" altLang="en-US" sz="1100" dirty="0" smtClean="0">
                <a:latin typeface="+mn-lt"/>
              </a:rPr>
              <a:t> </a:t>
            </a:r>
            <a:r>
              <a:rPr lang="en-US" altLang="ja-JP" sz="1100" dirty="0" smtClean="0">
                <a:latin typeface="+mn-lt"/>
              </a:rPr>
              <a:t>Folsom</a:t>
            </a:r>
            <a:r>
              <a:rPr lang="ja-JP" altLang="en-US" sz="1100" dirty="0" smtClean="0">
                <a:latin typeface="+mn-lt"/>
              </a:rPr>
              <a:t> </a:t>
            </a:r>
            <a:r>
              <a:rPr lang="en-US" altLang="ja-JP" sz="1100" dirty="0" smtClean="0">
                <a:latin typeface="+mn-lt"/>
              </a:rPr>
              <a:t>Summit)</a:t>
            </a:r>
            <a:endParaRPr lang="ja-JP" altLang="en-US" sz="1100" dirty="0">
              <a:latin typeface="+mn-lt"/>
            </a:endParaRPr>
          </a:p>
        </p:txBody>
      </p:sp>
      <p:sp>
        <p:nvSpPr>
          <p:cNvPr id="7" name="テキスト ボックス 6"/>
          <p:cNvSpPr txBox="1"/>
          <p:nvPr/>
        </p:nvSpPr>
        <p:spPr>
          <a:xfrm>
            <a:off x="4139952" y="1628800"/>
            <a:ext cx="867545" cy="1862048"/>
          </a:xfrm>
          <a:prstGeom prst="rect">
            <a:avLst/>
          </a:prstGeom>
          <a:noFill/>
        </p:spPr>
        <p:txBody>
          <a:bodyPr wrap="none" rtlCol="0">
            <a:spAutoFit/>
          </a:bodyPr>
          <a:lstStyle/>
          <a:p>
            <a:r>
              <a:rPr kumimoji="1" lang="en-US" altLang="ja-JP" sz="11500" dirty="0" smtClean="0">
                <a:latin typeface="+mn-lt"/>
              </a:rPr>
              <a:t>?</a:t>
            </a:r>
            <a:endParaRPr kumimoji="1" lang="ja-JP" altLang="en-US" sz="11500" dirty="0">
              <a:latin typeface="+mn-lt"/>
            </a:endParaRPr>
          </a:p>
        </p:txBody>
      </p:sp>
      <p:sp>
        <p:nvSpPr>
          <p:cNvPr id="8" name="正方形/長方形 7"/>
          <p:cNvSpPr/>
          <p:nvPr/>
        </p:nvSpPr>
        <p:spPr>
          <a:xfrm>
            <a:off x="1619672" y="980728"/>
            <a:ext cx="5909246" cy="523220"/>
          </a:xfrm>
          <a:prstGeom prst="rect">
            <a:avLst/>
          </a:prstGeom>
        </p:spPr>
        <p:txBody>
          <a:bodyPr wrap="none">
            <a:spAutoFit/>
          </a:bodyPr>
          <a:lstStyle/>
          <a:p>
            <a:r>
              <a:rPr lang="en-US" altLang="ja-JP" sz="2800" dirty="0" smtClean="0">
                <a:latin typeface="Calibri" pitchFamily="34" charset="0"/>
                <a:cs typeface="Calibri" pitchFamily="34" charset="0"/>
              </a:rPr>
              <a:t>Does </a:t>
            </a:r>
            <a:r>
              <a:rPr lang="en-US" altLang="ja-JP" sz="2800" dirty="0" err="1" smtClean="0">
                <a:latin typeface="Calibri" pitchFamily="34" charset="0"/>
                <a:cs typeface="Calibri" pitchFamily="34" charset="0"/>
              </a:rPr>
              <a:t>OpenStack</a:t>
            </a:r>
            <a:r>
              <a:rPr lang="en-US" altLang="ja-JP" sz="2800" dirty="0" smtClean="0">
                <a:latin typeface="Calibri" pitchFamily="34" charset="0"/>
                <a:cs typeface="Calibri" pitchFamily="34" charset="0"/>
              </a:rPr>
              <a:t> need a </a:t>
            </a:r>
            <a:r>
              <a:rPr lang="en-US" altLang="ja-JP" sz="2800" dirty="0" err="1" smtClean="0">
                <a:latin typeface="Calibri" pitchFamily="34" charset="0"/>
                <a:cs typeface="Calibri" pitchFamily="34" charset="0"/>
              </a:rPr>
              <a:t>Linus</a:t>
            </a:r>
            <a:r>
              <a:rPr lang="en-US" altLang="ja-JP" sz="2800" dirty="0" smtClean="0">
                <a:latin typeface="Calibri" pitchFamily="34" charset="0"/>
                <a:cs typeface="Calibri" pitchFamily="34" charset="0"/>
              </a:rPr>
              <a:t> </a:t>
            </a:r>
            <a:r>
              <a:rPr lang="en-US" altLang="ja-JP" sz="2800" dirty="0" err="1" smtClean="0">
                <a:latin typeface="Calibri" pitchFamily="34" charset="0"/>
                <a:cs typeface="Calibri" pitchFamily="34" charset="0"/>
              </a:rPr>
              <a:t>Torvalds</a:t>
            </a:r>
            <a:r>
              <a:rPr lang="en-US" altLang="ja-JP" sz="2800" dirty="0" smtClean="0">
                <a:latin typeface="Calibri" pitchFamily="34" charset="0"/>
                <a:cs typeface="Calibri" pitchFamily="34" charset="0"/>
              </a:rPr>
              <a:t>?</a:t>
            </a:r>
            <a:endParaRPr lang="en-US" altLang="ja-JP" sz="2800" dirty="0">
              <a:latin typeface="Calibri" pitchFamily="34" charset="0"/>
              <a:cs typeface="Calibri" pitchFamily="34" charset="0"/>
            </a:endParaRPr>
          </a:p>
        </p:txBody>
      </p:sp>
      <p:sp>
        <p:nvSpPr>
          <p:cNvPr id="9" name="正方形/長方形 8"/>
          <p:cNvSpPr/>
          <p:nvPr/>
        </p:nvSpPr>
        <p:spPr>
          <a:xfrm>
            <a:off x="1691680" y="1484784"/>
            <a:ext cx="6048672" cy="276999"/>
          </a:xfrm>
          <a:prstGeom prst="rect">
            <a:avLst/>
          </a:prstGeom>
        </p:spPr>
        <p:txBody>
          <a:bodyPr wrap="square">
            <a:spAutoFit/>
          </a:bodyPr>
          <a:lstStyle/>
          <a:p>
            <a:r>
              <a:rPr lang="en-US" altLang="ja-JP" sz="1200" dirty="0" smtClean="0">
                <a:hlinkClick r:id="rId3"/>
              </a:rPr>
              <a:t>http://www.computerworld.in/opinion/does-openstack-need-linus-torvalds-34582012</a:t>
            </a:r>
            <a:endParaRPr lang="ja-JP" altLang="en-US" sz="1200" dirty="0"/>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323528" y="188640"/>
            <a:ext cx="5688632" cy="582594"/>
          </a:xfrm>
        </p:spPr>
        <p:txBody>
          <a:bodyPr/>
          <a:lstStyle/>
          <a:p>
            <a:r>
              <a:rPr kumimoji="1" lang="en-US" altLang="ja-JP" dirty="0" smtClean="0"/>
              <a:t>Implementation vs. API</a:t>
            </a:r>
            <a:endParaRPr kumimoji="1" lang="ja-JP" altLang="en-US" dirty="0"/>
          </a:p>
        </p:txBody>
      </p:sp>
      <p:sp>
        <p:nvSpPr>
          <p:cNvPr id="4" name="スライド番号プレースホルダ 3"/>
          <p:cNvSpPr>
            <a:spLocks noGrp="1"/>
          </p:cNvSpPr>
          <p:nvPr>
            <p:ph type="sldNum" sz="quarter" idx="10"/>
          </p:nvPr>
        </p:nvSpPr>
        <p:spPr/>
        <p:txBody>
          <a:bodyPr/>
          <a:lstStyle/>
          <a:p>
            <a:pPr>
              <a:defRPr/>
            </a:pPr>
            <a:fld id="{65F807F8-E604-4B8C-9F45-9E16D479E221}" type="slidenum">
              <a:rPr lang="ja-JP" altLang="en-US" smtClean="0"/>
              <a:pPr>
                <a:defRPr/>
              </a:pPr>
              <a:t>48</a:t>
            </a:fld>
            <a:endParaRPr lang="ja-JP" altLang="en-US" dirty="0"/>
          </a:p>
        </p:txBody>
      </p:sp>
      <p:pic>
        <p:nvPicPr>
          <p:cNvPr id="140290" name="Picture 2"/>
          <p:cNvPicPr>
            <a:picLocks noChangeAspect="1" noChangeArrowheads="1"/>
          </p:cNvPicPr>
          <p:nvPr/>
        </p:nvPicPr>
        <p:blipFill>
          <a:blip r:embed="rId2" cstate="print"/>
          <a:srcRect/>
          <a:stretch>
            <a:fillRect/>
          </a:stretch>
        </p:blipFill>
        <p:spPr bwMode="auto">
          <a:xfrm>
            <a:off x="1309688" y="1590675"/>
            <a:ext cx="6524625" cy="3676650"/>
          </a:xfrm>
          <a:prstGeom prst="rect">
            <a:avLst/>
          </a:prstGeom>
          <a:noFill/>
          <a:ln w="9525">
            <a:noFill/>
            <a:miter lim="800000"/>
            <a:headEnd/>
            <a:tailEnd/>
          </a:ln>
        </p:spPr>
      </p:pic>
      <p:sp>
        <p:nvSpPr>
          <p:cNvPr id="6" name="正方形/長方形 5"/>
          <p:cNvSpPr/>
          <p:nvPr/>
        </p:nvSpPr>
        <p:spPr>
          <a:xfrm>
            <a:off x="1331640" y="5373216"/>
            <a:ext cx="6624736" cy="307777"/>
          </a:xfrm>
          <a:prstGeom prst="rect">
            <a:avLst/>
          </a:prstGeom>
        </p:spPr>
        <p:txBody>
          <a:bodyPr wrap="square">
            <a:spAutoFit/>
          </a:bodyPr>
          <a:lstStyle/>
          <a:p>
            <a:r>
              <a:rPr lang="en-US" altLang="ja-JP" sz="1400" dirty="0" smtClean="0">
                <a:latin typeface="+mn-lt"/>
              </a:rPr>
              <a:t>Brian Aker (HP)  Scaling </a:t>
            </a:r>
            <a:r>
              <a:rPr lang="en-US" altLang="ja-JP" sz="1400" dirty="0" err="1" smtClean="0">
                <a:latin typeface="+mn-lt"/>
              </a:rPr>
              <a:t>OpenStack</a:t>
            </a:r>
            <a:r>
              <a:rPr lang="en-US" altLang="ja-JP" sz="1400" dirty="0" smtClean="0">
                <a:latin typeface="+mn-lt"/>
              </a:rPr>
              <a:t> Technology. Lessons From The </a:t>
            </a:r>
            <a:r>
              <a:rPr lang="en-US" altLang="ja-JP" sz="1400" dirty="0" err="1" smtClean="0">
                <a:latin typeface="+mn-lt"/>
              </a:rPr>
              <a:t>Field@OSCON</a:t>
            </a:r>
            <a:r>
              <a:rPr lang="en-US" altLang="ja-JP" sz="1400" dirty="0" smtClean="0">
                <a:latin typeface="+mn-lt"/>
              </a:rPr>
              <a:t> 2012</a:t>
            </a:r>
            <a:endParaRPr lang="en-US" altLang="ja-JP" sz="1400" dirty="0">
              <a:latin typeface="+mn-lt"/>
            </a:endParaRPr>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 3"/>
          <p:cNvSpPr>
            <a:spLocks noGrp="1"/>
          </p:cNvSpPr>
          <p:nvPr>
            <p:ph type="sldNum" sz="quarter" idx="10"/>
          </p:nvPr>
        </p:nvSpPr>
        <p:spPr/>
        <p:txBody>
          <a:bodyPr/>
          <a:lstStyle/>
          <a:p>
            <a:pPr>
              <a:defRPr/>
            </a:pPr>
            <a:fld id="{65F807F8-E604-4B8C-9F45-9E16D479E221}" type="slidenum">
              <a:rPr lang="ja-JP" altLang="en-US" smtClean="0"/>
              <a:pPr>
                <a:defRPr/>
              </a:pPr>
              <a:t>49</a:t>
            </a:fld>
            <a:endParaRPr lang="ja-JP" altLang="en-US" dirty="0"/>
          </a:p>
        </p:txBody>
      </p:sp>
      <p:pic>
        <p:nvPicPr>
          <p:cNvPr id="141314" name="Picture 2"/>
          <p:cNvPicPr>
            <a:picLocks noChangeAspect="1" noChangeArrowheads="1"/>
          </p:cNvPicPr>
          <p:nvPr/>
        </p:nvPicPr>
        <p:blipFill>
          <a:blip r:embed="rId2" cstate="print"/>
          <a:srcRect/>
          <a:stretch>
            <a:fillRect/>
          </a:stretch>
        </p:blipFill>
        <p:spPr bwMode="auto">
          <a:xfrm>
            <a:off x="1295400" y="1566863"/>
            <a:ext cx="6553200" cy="3724275"/>
          </a:xfrm>
          <a:prstGeom prst="rect">
            <a:avLst/>
          </a:prstGeom>
          <a:noFill/>
          <a:ln w="9525">
            <a:noFill/>
            <a:miter lim="800000"/>
            <a:headEnd/>
            <a:tailEnd/>
          </a:ln>
        </p:spPr>
      </p:pic>
      <p:sp>
        <p:nvSpPr>
          <p:cNvPr id="6" name="タイトル 1"/>
          <p:cNvSpPr>
            <a:spLocks noGrp="1"/>
          </p:cNvSpPr>
          <p:nvPr>
            <p:ph type="title"/>
          </p:nvPr>
        </p:nvSpPr>
        <p:spPr>
          <a:xfrm>
            <a:off x="323528" y="188640"/>
            <a:ext cx="5688632" cy="582594"/>
          </a:xfrm>
        </p:spPr>
        <p:txBody>
          <a:bodyPr/>
          <a:lstStyle/>
          <a:p>
            <a:r>
              <a:rPr kumimoji="1" lang="en-US" altLang="ja-JP" dirty="0" smtClean="0"/>
              <a:t>Implementation vs. API</a:t>
            </a:r>
            <a:endParaRPr kumimoji="1" lang="ja-JP" altLang="en-US"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角丸四角形 40"/>
          <p:cNvSpPr/>
          <p:nvPr/>
        </p:nvSpPr>
        <p:spPr>
          <a:xfrm>
            <a:off x="3131840" y="5013176"/>
            <a:ext cx="5904656" cy="115212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9" name="Picture 7" descr="C:\Users\nobukazu\AppData\Local\Microsoft\Windows\Temporary Internet Files\Content.IE5\ZNO1IT8K\MP900402012[1].jpg"/>
          <p:cNvPicPr>
            <a:picLocks noChangeAspect="1" noChangeArrowheads="1"/>
          </p:cNvPicPr>
          <p:nvPr/>
        </p:nvPicPr>
        <p:blipFill>
          <a:blip r:embed="rId2" cstate="print"/>
          <a:srcRect/>
          <a:stretch>
            <a:fillRect/>
          </a:stretch>
        </p:blipFill>
        <p:spPr bwMode="auto">
          <a:xfrm>
            <a:off x="5076056" y="980728"/>
            <a:ext cx="2489200" cy="1658937"/>
          </a:xfrm>
          <a:prstGeom prst="rect">
            <a:avLst/>
          </a:prstGeom>
          <a:noFill/>
          <a:ln w="9525">
            <a:noFill/>
            <a:miter lim="800000"/>
            <a:headEnd/>
            <a:tailEnd/>
          </a:ln>
        </p:spPr>
      </p:pic>
      <p:pic>
        <p:nvPicPr>
          <p:cNvPr id="7" name="Picture 3" descr="C:\Users\nobukazu\AppData\Local\Microsoft\Windows\Temporary Internet Files\Content.IE5\WL7QQAY5\MC900046062[1].wmf"/>
          <p:cNvPicPr>
            <a:picLocks noChangeAspect="1" noChangeArrowheads="1"/>
          </p:cNvPicPr>
          <p:nvPr/>
        </p:nvPicPr>
        <p:blipFill>
          <a:blip r:embed="rId3" cstate="print"/>
          <a:srcRect/>
          <a:stretch>
            <a:fillRect/>
          </a:stretch>
        </p:blipFill>
        <p:spPr bwMode="auto">
          <a:xfrm>
            <a:off x="1401763" y="1498600"/>
            <a:ext cx="3683000" cy="4921250"/>
          </a:xfrm>
          <a:prstGeom prst="rect">
            <a:avLst/>
          </a:prstGeom>
          <a:noFill/>
          <a:ln w="9525">
            <a:noFill/>
            <a:miter lim="800000"/>
            <a:headEnd/>
            <a:tailEnd/>
          </a:ln>
        </p:spPr>
      </p:pic>
      <p:pic>
        <p:nvPicPr>
          <p:cNvPr id="8" name="Picture 6" descr="C:\Users\nobukazu\AppData\Local\Microsoft\Windows\Temporary Internet Files\Content.IE5\WL7QQAY5\MC900434845[1].png"/>
          <p:cNvPicPr>
            <a:picLocks noChangeAspect="1" noChangeArrowheads="1"/>
          </p:cNvPicPr>
          <p:nvPr/>
        </p:nvPicPr>
        <p:blipFill>
          <a:blip r:embed="rId4" cstate="print"/>
          <a:srcRect/>
          <a:stretch>
            <a:fillRect/>
          </a:stretch>
        </p:blipFill>
        <p:spPr bwMode="auto">
          <a:xfrm>
            <a:off x="4070350" y="3279775"/>
            <a:ext cx="819150" cy="820738"/>
          </a:xfrm>
          <a:prstGeom prst="rect">
            <a:avLst/>
          </a:prstGeom>
          <a:noFill/>
          <a:ln w="9525">
            <a:noFill/>
            <a:miter lim="800000"/>
            <a:headEnd/>
            <a:tailEnd/>
          </a:ln>
        </p:spPr>
      </p:pic>
      <p:pic>
        <p:nvPicPr>
          <p:cNvPr id="9" name="Picture 7" descr="C:\Users\nobukazu\AppData\Local\Microsoft\Windows\Temporary Internet Files\Content.IE5\ZNO1IT8K\MP900402012[1].jpg"/>
          <p:cNvPicPr>
            <a:picLocks noChangeAspect="1" noChangeArrowheads="1"/>
          </p:cNvPicPr>
          <p:nvPr/>
        </p:nvPicPr>
        <p:blipFill>
          <a:blip r:embed="rId2" cstate="print"/>
          <a:srcRect/>
          <a:stretch>
            <a:fillRect/>
          </a:stretch>
        </p:blipFill>
        <p:spPr bwMode="auto">
          <a:xfrm>
            <a:off x="454025" y="4581128"/>
            <a:ext cx="2489200" cy="1658937"/>
          </a:xfrm>
          <a:prstGeom prst="rect">
            <a:avLst/>
          </a:prstGeom>
          <a:noFill/>
          <a:ln w="9525">
            <a:noFill/>
            <a:miter lim="800000"/>
            <a:headEnd/>
            <a:tailEnd/>
          </a:ln>
        </p:spPr>
      </p:pic>
      <p:pic>
        <p:nvPicPr>
          <p:cNvPr id="11" name="Picture 6" descr="C:\Users\nobukazu\AppData\Local\Microsoft\Windows\Temporary Internet Files\Content.IE5\WL7QQAY5\MC900434845[1].png"/>
          <p:cNvPicPr>
            <a:picLocks noChangeAspect="1" noChangeArrowheads="1"/>
          </p:cNvPicPr>
          <p:nvPr/>
        </p:nvPicPr>
        <p:blipFill>
          <a:blip r:embed="rId4" cstate="print"/>
          <a:srcRect/>
          <a:stretch>
            <a:fillRect/>
          </a:stretch>
        </p:blipFill>
        <p:spPr bwMode="auto">
          <a:xfrm>
            <a:off x="4125913" y="2257425"/>
            <a:ext cx="641350" cy="641350"/>
          </a:xfrm>
          <a:prstGeom prst="rect">
            <a:avLst/>
          </a:prstGeom>
          <a:noFill/>
          <a:ln w="9525">
            <a:noFill/>
            <a:miter lim="800000"/>
            <a:headEnd/>
            <a:tailEnd/>
          </a:ln>
        </p:spPr>
      </p:pic>
      <p:sp>
        <p:nvSpPr>
          <p:cNvPr id="13" name="テキスト ボックス 15"/>
          <p:cNvSpPr txBox="1">
            <a:spLocks noChangeArrowheads="1"/>
          </p:cNvSpPr>
          <p:nvPr/>
        </p:nvSpPr>
        <p:spPr bwMode="auto">
          <a:xfrm>
            <a:off x="3683000" y="1512888"/>
            <a:ext cx="1630363" cy="368300"/>
          </a:xfrm>
          <a:prstGeom prst="rect">
            <a:avLst/>
          </a:prstGeom>
          <a:noFill/>
          <a:ln w="9525">
            <a:noFill/>
            <a:miter lim="800000"/>
            <a:headEnd/>
            <a:tailEnd/>
          </a:ln>
        </p:spPr>
        <p:txBody>
          <a:bodyPr wrap="none">
            <a:spAutoFit/>
          </a:bodyPr>
          <a:lstStyle/>
          <a:p>
            <a:r>
              <a:rPr lang="ja-JP" altLang="en-US" sz="1800" dirty="0">
                <a:latin typeface="HGP創英角ｺﾞｼｯｸUB" pitchFamily="50" charset="-128"/>
                <a:ea typeface="HGP創英角ｺﾞｼｯｸUB" pitchFamily="50" charset="-128"/>
              </a:rPr>
              <a:t>北海道クラウド</a:t>
            </a:r>
          </a:p>
        </p:txBody>
      </p:sp>
      <p:sp>
        <p:nvSpPr>
          <p:cNvPr id="14" name="テキスト ボックス 16"/>
          <p:cNvSpPr txBox="1">
            <a:spLocks noChangeArrowheads="1"/>
          </p:cNvSpPr>
          <p:nvPr/>
        </p:nvSpPr>
        <p:spPr bwMode="auto">
          <a:xfrm>
            <a:off x="395536" y="4149080"/>
            <a:ext cx="1400175" cy="369888"/>
          </a:xfrm>
          <a:prstGeom prst="rect">
            <a:avLst/>
          </a:prstGeom>
          <a:noFill/>
          <a:ln w="9525">
            <a:noFill/>
            <a:miter lim="800000"/>
            <a:headEnd/>
            <a:tailEnd/>
          </a:ln>
        </p:spPr>
        <p:txBody>
          <a:bodyPr wrap="none">
            <a:spAutoFit/>
          </a:bodyPr>
          <a:lstStyle/>
          <a:p>
            <a:r>
              <a:rPr lang="ja-JP" altLang="en-US" sz="1800">
                <a:latin typeface="HGP創英角ｺﾞｼｯｸUB" pitchFamily="50" charset="-128"/>
                <a:ea typeface="HGP創英角ｺﾞｼｯｸUB" pitchFamily="50" charset="-128"/>
              </a:rPr>
              <a:t>九州クラウド</a:t>
            </a:r>
          </a:p>
        </p:txBody>
      </p:sp>
      <p:sp>
        <p:nvSpPr>
          <p:cNvPr id="15" name="テキスト ボックス 17"/>
          <p:cNvSpPr txBox="1">
            <a:spLocks noChangeArrowheads="1"/>
          </p:cNvSpPr>
          <p:nvPr/>
        </p:nvSpPr>
        <p:spPr bwMode="auto">
          <a:xfrm>
            <a:off x="2878138" y="4076700"/>
            <a:ext cx="1400175" cy="369888"/>
          </a:xfrm>
          <a:prstGeom prst="rect">
            <a:avLst/>
          </a:prstGeom>
          <a:noFill/>
          <a:ln w="9525">
            <a:noFill/>
            <a:miter lim="800000"/>
            <a:headEnd/>
            <a:tailEnd/>
          </a:ln>
        </p:spPr>
        <p:txBody>
          <a:bodyPr wrap="none">
            <a:spAutoFit/>
          </a:bodyPr>
          <a:lstStyle/>
          <a:p>
            <a:r>
              <a:rPr lang="ja-JP" altLang="en-US" sz="1800">
                <a:latin typeface="HGP創英角ｺﾞｼｯｸUB" pitchFamily="50" charset="-128"/>
                <a:ea typeface="HGP創英角ｺﾞｼｯｸUB" pitchFamily="50" charset="-128"/>
              </a:rPr>
              <a:t>東海クラウド</a:t>
            </a:r>
          </a:p>
        </p:txBody>
      </p:sp>
      <p:sp>
        <p:nvSpPr>
          <p:cNvPr id="16" name="テキスト ボックス 18"/>
          <p:cNvSpPr txBox="1">
            <a:spLocks noChangeArrowheads="1"/>
          </p:cNvSpPr>
          <p:nvPr/>
        </p:nvSpPr>
        <p:spPr bwMode="auto">
          <a:xfrm>
            <a:off x="1849438" y="2997200"/>
            <a:ext cx="1400175" cy="369888"/>
          </a:xfrm>
          <a:prstGeom prst="rect">
            <a:avLst/>
          </a:prstGeom>
          <a:noFill/>
          <a:ln w="9525">
            <a:noFill/>
            <a:miter lim="800000"/>
            <a:headEnd/>
            <a:tailEnd/>
          </a:ln>
        </p:spPr>
        <p:txBody>
          <a:bodyPr wrap="none">
            <a:spAutoFit/>
          </a:bodyPr>
          <a:lstStyle/>
          <a:p>
            <a:r>
              <a:rPr lang="ja-JP" altLang="en-US" sz="1800">
                <a:latin typeface="HGP創英角ｺﾞｼｯｸUB" pitchFamily="50" charset="-128"/>
                <a:ea typeface="HGP創英角ｺﾞｼｯｸUB" pitchFamily="50" charset="-128"/>
              </a:rPr>
              <a:t>関西クラウド</a:t>
            </a:r>
          </a:p>
        </p:txBody>
      </p:sp>
      <p:sp>
        <p:nvSpPr>
          <p:cNvPr id="17" name="テキスト ボックス 19"/>
          <p:cNvSpPr txBox="1">
            <a:spLocks noChangeArrowheads="1"/>
          </p:cNvSpPr>
          <p:nvPr/>
        </p:nvSpPr>
        <p:spPr bwMode="auto">
          <a:xfrm>
            <a:off x="2357438" y="4391025"/>
            <a:ext cx="1400175" cy="369888"/>
          </a:xfrm>
          <a:prstGeom prst="rect">
            <a:avLst/>
          </a:prstGeom>
          <a:noFill/>
          <a:ln w="9525">
            <a:noFill/>
            <a:miter lim="800000"/>
            <a:headEnd/>
            <a:tailEnd/>
          </a:ln>
        </p:spPr>
        <p:txBody>
          <a:bodyPr wrap="none">
            <a:spAutoFit/>
          </a:bodyPr>
          <a:lstStyle/>
          <a:p>
            <a:r>
              <a:rPr lang="ja-JP" altLang="en-US" sz="1800">
                <a:latin typeface="HGP創英角ｺﾞｼｯｸUB" pitchFamily="50" charset="-128"/>
                <a:ea typeface="HGP創英角ｺﾞｼｯｸUB" pitchFamily="50" charset="-128"/>
              </a:rPr>
              <a:t>四国クラウド</a:t>
            </a:r>
          </a:p>
        </p:txBody>
      </p:sp>
      <p:sp>
        <p:nvSpPr>
          <p:cNvPr id="18" name="テキスト ボックス 21"/>
          <p:cNvSpPr txBox="1">
            <a:spLocks noChangeArrowheads="1"/>
          </p:cNvSpPr>
          <p:nvPr/>
        </p:nvSpPr>
        <p:spPr bwMode="auto">
          <a:xfrm>
            <a:off x="2601913" y="2622550"/>
            <a:ext cx="1400175" cy="369888"/>
          </a:xfrm>
          <a:prstGeom prst="rect">
            <a:avLst/>
          </a:prstGeom>
          <a:noFill/>
          <a:ln w="9525">
            <a:noFill/>
            <a:miter lim="800000"/>
            <a:headEnd/>
            <a:tailEnd/>
          </a:ln>
        </p:spPr>
        <p:txBody>
          <a:bodyPr wrap="none">
            <a:spAutoFit/>
          </a:bodyPr>
          <a:lstStyle/>
          <a:p>
            <a:r>
              <a:rPr lang="ja-JP" altLang="en-US" sz="1800">
                <a:latin typeface="HGP創英角ｺﾞｼｯｸUB" pitchFamily="50" charset="-128"/>
                <a:ea typeface="HGP創英角ｺﾞｼｯｸUB" pitchFamily="50" charset="-128"/>
              </a:rPr>
              <a:t>北陸クラウド</a:t>
            </a:r>
          </a:p>
        </p:txBody>
      </p:sp>
      <p:sp>
        <p:nvSpPr>
          <p:cNvPr id="19" name="テキスト ボックス 1"/>
          <p:cNvSpPr txBox="1">
            <a:spLocks noChangeArrowheads="1"/>
          </p:cNvSpPr>
          <p:nvPr/>
        </p:nvSpPr>
        <p:spPr bwMode="auto">
          <a:xfrm>
            <a:off x="3131840" y="5013176"/>
            <a:ext cx="6012160" cy="1077218"/>
          </a:xfrm>
          <a:prstGeom prst="rect">
            <a:avLst/>
          </a:prstGeom>
          <a:noFill/>
          <a:ln w="9525">
            <a:noFill/>
            <a:miter lim="800000"/>
            <a:headEnd/>
            <a:tailEnd/>
          </a:ln>
        </p:spPr>
        <p:txBody>
          <a:bodyPr wrap="square">
            <a:spAutoFit/>
          </a:bodyPr>
          <a:lstStyle/>
          <a:p>
            <a:pPr marL="342900" indent="-342900">
              <a:buFont typeface="Arial" pitchFamily="34" charset="0"/>
              <a:buChar char="•"/>
            </a:pPr>
            <a:r>
              <a:rPr lang="ja-JP" altLang="en-US" sz="3200" dirty="0" smtClean="0">
                <a:solidFill>
                  <a:schemeClr val="bg1"/>
                </a:solidFill>
                <a:latin typeface="HGP創英角ｺﾞｼｯｸUB" pitchFamily="50" charset="-128"/>
                <a:ea typeface="HGP創英角ｺﾞｼｯｸUB" pitchFamily="50" charset="-128"/>
              </a:rPr>
              <a:t>地域クラウドが普及</a:t>
            </a:r>
            <a:endParaRPr lang="en-US" altLang="ja-JP" sz="3200" dirty="0">
              <a:solidFill>
                <a:schemeClr val="bg1"/>
              </a:solidFill>
              <a:latin typeface="HGP創英角ｺﾞｼｯｸUB" pitchFamily="50" charset="-128"/>
              <a:ea typeface="HGP創英角ｺﾞｼｯｸUB" pitchFamily="50" charset="-128"/>
            </a:endParaRPr>
          </a:p>
          <a:p>
            <a:pPr marL="342900" indent="-342900">
              <a:buFont typeface="Arial" pitchFamily="34" charset="0"/>
              <a:buChar char="•"/>
            </a:pPr>
            <a:r>
              <a:rPr lang="ja-JP" altLang="en-US" sz="3200" dirty="0" smtClean="0">
                <a:solidFill>
                  <a:schemeClr val="bg1"/>
                </a:solidFill>
                <a:latin typeface="HGP創英角ｺﾞｼｯｸUB" pitchFamily="50" charset="-128"/>
                <a:ea typeface="HGP創英角ｺﾞｼｯｸUB" pitchFamily="50" charset="-128"/>
              </a:rPr>
              <a:t>インタークラウド基盤により連携</a:t>
            </a:r>
            <a:r>
              <a:rPr lang="en-US" altLang="ja-JP" sz="3200" dirty="0" smtClean="0">
                <a:solidFill>
                  <a:schemeClr val="bg1"/>
                </a:solidFill>
                <a:latin typeface="HGP創英角ｺﾞｼｯｸUB" pitchFamily="50" charset="-128"/>
                <a:ea typeface="HGP創英角ｺﾞｼｯｸUB" pitchFamily="50" charset="-128"/>
              </a:rPr>
              <a:t>     </a:t>
            </a:r>
            <a:endParaRPr lang="ja-JP" altLang="en-US" sz="3200" dirty="0">
              <a:solidFill>
                <a:schemeClr val="bg1"/>
              </a:solidFill>
              <a:latin typeface="HGP創英角ｺﾞｼｯｸUB" pitchFamily="50" charset="-128"/>
              <a:ea typeface="HGP創英角ｺﾞｼｯｸUB" pitchFamily="50" charset="-128"/>
            </a:endParaRPr>
          </a:p>
        </p:txBody>
      </p:sp>
      <p:sp>
        <p:nvSpPr>
          <p:cNvPr id="20" name="テキスト ボックス 20"/>
          <p:cNvSpPr txBox="1">
            <a:spLocks noChangeArrowheads="1"/>
          </p:cNvSpPr>
          <p:nvPr/>
        </p:nvSpPr>
        <p:spPr bwMode="auto">
          <a:xfrm>
            <a:off x="4479925" y="2578100"/>
            <a:ext cx="1400175" cy="369888"/>
          </a:xfrm>
          <a:prstGeom prst="rect">
            <a:avLst/>
          </a:prstGeom>
          <a:noFill/>
          <a:ln w="9525">
            <a:noFill/>
            <a:miter lim="800000"/>
            <a:headEnd/>
            <a:tailEnd/>
          </a:ln>
        </p:spPr>
        <p:txBody>
          <a:bodyPr wrap="none">
            <a:spAutoFit/>
          </a:bodyPr>
          <a:lstStyle/>
          <a:p>
            <a:r>
              <a:rPr lang="ja-JP" altLang="en-US" sz="1800">
                <a:latin typeface="HGP創英角ｺﾞｼｯｸUB" pitchFamily="50" charset="-128"/>
                <a:ea typeface="HGP創英角ｺﾞｼｯｸUB" pitchFamily="50" charset="-128"/>
              </a:rPr>
              <a:t>東北クラウド</a:t>
            </a:r>
          </a:p>
        </p:txBody>
      </p:sp>
      <p:pic>
        <p:nvPicPr>
          <p:cNvPr id="21" name="Picture 6" descr="C:\Users\nobukazu\AppData\Local\Microsoft\Windows\Temporary Internet Files\Content.IE5\WL7QQAY5\MC900434845[1].png"/>
          <p:cNvPicPr>
            <a:picLocks noChangeAspect="1" noChangeArrowheads="1"/>
          </p:cNvPicPr>
          <p:nvPr/>
        </p:nvPicPr>
        <p:blipFill>
          <a:blip r:embed="rId4" cstate="print"/>
          <a:srcRect/>
          <a:stretch>
            <a:fillRect/>
          </a:stretch>
        </p:blipFill>
        <p:spPr bwMode="auto">
          <a:xfrm>
            <a:off x="2514600" y="3643313"/>
            <a:ext cx="642938" cy="642937"/>
          </a:xfrm>
          <a:prstGeom prst="rect">
            <a:avLst/>
          </a:prstGeom>
          <a:noFill/>
          <a:ln w="9525">
            <a:noFill/>
            <a:miter lim="800000"/>
            <a:headEnd/>
            <a:tailEnd/>
          </a:ln>
        </p:spPr>
      </p:pic>
      <p:pic>
        <p:nvPicPr>
          <p:cNvPr id="22" name="Picture 6" descr="C:\Users\nobukazu\AppData\Local\Microsoft\Windows\Temporary Internet Files\Content.IE5\WL7QQAY5\MC900434845[1].png"/>
          <p:cNvPicPr>
            <a:picLocks noChangeAspect="1" noChangeArrowheads="1"/>
          </p:cNvPicPr>
          <p:nvPr/>
        </p:nvPicPr>
        <p:blipFill>
          <a:blip r:embed="rId4" cstate="print"/>
          <a:srcRect/>
          <a:stretch>
            <a:fillRect/>
          </a:stretch>
        </p:blipFill>
        <p:spPr bwMode="auto">
          <a:xfrm>
            <a:off x="1790700" y="3959225"/>
            <a:ext cx="642938" cy="642938"/>
          </a:xfrm>
          <a:prstGeom prst="rect">
            <a:avLst/>
          </a:prstGeom>
          <a:noFill/>
          <a:ln w="9525">
            <a:noFill/>
            <a:miter lim="800000"/>
            <a:headEnd/>
            <a:tailEnd/>
          </a:ln>
        </p:spPr>
      </p:pic>
      <p:pic>
        <p:nvPicPr>
          <p:cNvPr id="23" name="Picture 6" descr="C:\Users\nobukazu\AppData\Local\Microsoft\Windows\Temporary Internet Files\Content.IE5\WL7QQAY5\MC900434845[1].png"/>
          <p:cNvPicPr>
            <a:picLocks noChangeAspect="1" noChangeArrowheads="1"/>
          </p:cNvPicPr>
          <p:nvPr/>
        </p:nvPicPr>
        <p:blipFill>
          <a:blip r:embed="rId4" cstate="print"/>
          <a:srcRect/>
          <a:stretch>
            <a:fillRect/>
          </a:stretch>
        </p:blipFill>
        <p:spPr bwMode="auto">
          <a:xfrm>
            <a:off x="3157538" y="3157538"/>
            <a:ext cx="642937" cy="642937"/>
          </a:xfrm>
          <a:prstGeom prst="rect">
            <a:avLst/>
          </a:prstGeom>
          <a:noFill/>
          <a:ln w="9525">
            <a:noFill/>
            <a:miter lim="800000"/>
            <a:headEnd/>
            <a:tailEnd/>
          </a:ln>
        </p:spPr>
      </p:pic>
      <p:pic>
        <p:nvPicPr>
          <p:cNvPr id="24" name="Picture 6" descr="C:\Users\nobukazu\AppData\Local\Microsoft\Windows\Temporary Internet Files\Content.IE5\WL7QQAY5\MC900434845[1].png"/>
          <p:cNvPicPr>
            <a:picLocks noChangeAspect="1" noChangeArrowheads="1"/>
          </p:cNvPicPr>
          <p:nvPr/>
        </p:nvPicPr>
        <p:blipFill>
          <a:blip r:embed="rId4" cstate="print"/>
          <a:srcRect/>
          <a:stretch>
            <a:fillRect/>
          </a:stretch>
        </p:blipFill>
        <p:spPr bwMode="auto">
          <a:xfrm>
            <a:off x="5976938" y="1443038"/>
            <a:ext cx="642937" cy="642937"/>
          </a:xfrm>
          <a:prstGeom prst="rect">
            <a:avLst/>
          </a:prstGeom>
          <a:noFill/>
          <a:ln w="9525">
            <a:noFill/>
            <a:miter lim="800000"/>
            <a:headEnd/>
            <a:tailEnd/>
          </a:ln>
        </p:spPr>
      </p:pic>
      <p:cxnSp>
        <p:nvCxnSpPr>
          <p:cNvPr id="25" name="直線コネクタ 24"/>
          <p:cNvCxnSpPr/>
          <p:nvPr/>
        </p:nvCxnSpPr>
        <p:spPr>
          <a:xfrm>
            <a:off x="4427538" y="2781300"/>
            <a:ext cx="52387" cy="498475"/>
          </a:xfrm>
          <a:prstGeom prst="line">
            <a:avLst/>
          </a:prstGeom>
          <a:ln w="38100"/>
        </p:spPr>
        <p:style>
          <a:lnRef idx="2">
            <a:schemeClr val="dk1"/>
          </a:lnRef>
          <a:fillRef idx="0">
            <a:schemeClr val="dk1"/>
          </a:fillRef>
          <a:effectRef idx="1">
            <a:schemeClr val="dk1"/>
          </a:effectRef>
          <a:fontRef idx="minor">
            <a:schemeClr val="tx1"/>
          </a:fontRef>
        </p:style>
      </p:cxnSp>
      <p:cxnSp>
        <p:nvCxnSpPr>
          <p:cNvPr id="26" name="直線コネクタ 25"/>
          <p:cNvCxnSpPr/>
          <p:nvPr/>
        </p:nvCxnSpPr>
        <p:spPr>
          <a:xfrm flipH="1">
            <a:off x="2959100" y="3795713"/>
            <a:ext cx="1238250" cy="169862"/>
          </a:xfrm>
          <a:prstGeom prst="line">
            <a:avLst/>
          </a:prstGeom>
          <a:ln w="38100"/>
        </p:spPr>
        <p:style>
          <a:lnRef idx="2">
            <a:schemeClr val="dk1"/>
          </a:lnRef>
          <a:fillRef idx="0">
            <a:schemeClr val="dk1"/>
          </a:fillRef>
          <a:effectRef idx="1">
            <a:schemeClr val="dk1"/>
          </a:effectRef>
          <a:fontRef idx="minor">
            <a:schemeClr val="tx1"/>
          </a:fontRef>
        </p:style>
      </p:cxnSp>
      <p:cxnSp>
        <p:nvCxnSpPr>
          <p:cNvPr id="27" name="直線コネクタ 26"/>
          <p:cNvCxnSpPr/>
          <p:nvPr/>
        </p:nvCxnSpPr>
        <p:spPr>
          <a:xfrm>
            <a:off x="3578225" y="3489325"/>
            <a:ext cx="633413" cy="84138"/>
          </a:xfrm>
          <a:prstGeom prst="line">
            <a:avLst/>
          </a:prstGeom>
        </p:spPr>
        <p:style>
          <a:lnRef idx="2">
            <a:schemeClr val="dk1"/>
          </a:lnRef>
          <a:fillRef idx="0">
            <a:schemeClr val="dk1"/>
          </a:fillRef>
          <a:effectRef idx="1">
            <a:schemeClr val="dk1"/>
          </a:effectRef>
          <a:fontRef idx="minor">
            <a:schemeClr val="tx1"/>
          </a:fontRef>
        </p:style>
      </p:cxnSp>
      <p:cxnSp>
        <p:nvCxnSpPr>
          <p:cNvPr id="28" name="直線コネクタ 27"/>
          <p:cNvCxnSpPr/>
          <p:nvPr/>
        </p:nvCxnSpPr>
        <p:spPr>
          <a:xfrm flipH="1">
            <a:off x="2195513" y="3933825"/>
            <a:ext cx="2016125" cy="431800"/>
          </a:xfrm>
          <a:prstGeom prst="line">
            <a:avLst/>
          </a:prstGeom>
        </p:spPr>
        <p:style>
          <a:lnRef idx="2">
            <a:schemeClr val="dk1"/>
          </a:lnRef>
          <a:fillRef idx="0">
            <a:schemeClr val="dk1"/>
          </a:fillRef>
          <a:effectRef idx="1">
            <a:schemeClr val="dk1"/>
          </a:effectRef>
          <a:fontRef idx="minor">
            <a:schemeClr val="tx1"/>
          </a:fontRef>
        </p:style>
      </p:cxnSp>
      <p:cxnSp>
        <p:nvCxnSpPr>
          <p:cNvPr id="29" name="直線コネクタ 28"/>
          <p:cNvCxnSpPr/>
          <p:nvPr/>
        </p:nvCxnSpPr>
        <p:spPr>
          <a:xfrm flipV="1">
            <a:off x="4716463" y="1941513"/>
            <a:ext cx="1462087" cy="1487487"/>
          </a:xfrm>
          <a:prstGeom prst="line">
            <a:avLst/>
          </a:prstGeom>
        </p:spPr>
        <p:style>
          <a:lnRef idx="2">
            <a:schemeClr val="dk1"/>
          </a:lnRef>
          <a:fillRef idx="0">
            <a:schemeClr val="dk1"/>
          </a:fillRef>
          <a:effectRef idx="1">
            <a:schemeClr val="dk1"/>
          </a:effectRef>
          <a:fontRef idx="minor">
            <a:schemeClr val="tx1"/>
          </a:fontRef>
        </p:style>
      </p:cxnSp>
      <p:sp>
        <p:nvSpPr>
          <p:cNvPr id="30" name="テキスト ボックス 17"/>
          <p:cNvSpPr txBox="1">
            <a:spLocks noChangeArrowheads="1"/>
          </p:cNvSpPr>
          <p:nvPr/>
        </p:nvSpPr>
        <p:spPr bwMode="auto">
          <a:xfrm>
            <a:off x="4692650" y="3962400"/>
            <a:ext cx="1400175" cy="368300"/>
          </a:xfrm>
          <a:prstGeom prst="rect">
            <a:avLst/>
          </a:prstGeom>
          <a:noFill/>
          <a:ln w="9525">
            <a:noFill/>
            <a:miter lim="800000"/>
            <a:headEnd/>
            <a:tailEnd/>
          </a:ln>
        </p:spPr>
        <p:txBody>
          <a:bodyPr wrap="none">
            <a:spAutoFit/>
          </a:bodyPr>
          <a:lstStyle/>
          <a:p>
            <a:r>
              <a:rPr lang="ja-JP" altLang="en-US" sz="1800">
                <a:latin typeface="HGP創英角ｺﾞｼｯｸUB" pitchFamily="50" charset="-128"/>
                <a:ea typeface="HGP創英角ｺﾞｼｯｸUB" pitchFamily="50" charset="-128"/>
              </a:rPr>
              <a:t>関東クラウド</a:t>
            </a:r>
          </a:p>
        </p:txBody>
      </p:sp>
      <p:sp>
        <p:nvSpPr>
          <p:cNvPr id="31" name="AutoShape 587"/>
          <p:cNvSpPr>
            <a:spLocks noChangeArrowheads="1"/>
          </p:cNvSpPr>
          <p:nvPr/>
        </p:nvSpPr>
        <p:spPr bwMode="auto">
          <a:xfrm rot="19517060">
            <a:off x="1847292" y="2530765"/>
            <a:ext cx="4925947" cy="1580445"/>
          </a:xfrm>
          <a:prstGeom prst="cloudCallout">
            <a:avLst>
              <a:gd name="adj1" fmla="val -2005"/>
              <a:gd name="adj2" fmla="val -4588"/>
            </a:avLst>
          </a:prstGeom>
          <a:solidFill>
            <a:schemeClr val="bg1">
              <a:lumMod val="85000"/>
              <a:alpha val="22000"/>
            </a:schemeClr>
          </a:solidFill>
          <a:ln>
            <a:solidFill>
              <a:schemeClr val="bg1">
                <a:lumMod val="95000"/>
              </a:schemeClr>
            </a:solidFill>
            <a:headEnd/>
            <a:tailEnd/>
          </a:ln>
        </p:spPr>
        <p:style>
          <a:lnRef idx="1">
            <a:schemeClr val="accent2"/>
          </a:lnRef>
          <a:fillRef idx="2">
            <a:schemeClr val="accent2"/>
          </a:fillRef>
          <a:effectRef idx="1">
            <a:schemeClr val="accent2"/>
          </a:effectRef>
          <a:fontRef idx="minor">
            <a:schemeClr val="dk1"/>
          </a:fontRef>
        </p:style>
        <p:txBody>
          <a:bodyPr anchor="ctr"/>
          <a:lstStyle/>
          <a:p>
            <a:pPr marL="323850" indent="-323850" algn="ctr" defTabSz="844550">
              <a:spcBef>
                <a:spcPct val="20000"/>
              </a:spcBef>
              <a:defRPr/>
            </a:pPr>
            <a:r>
              <a:rPr lang="ja-JP" altLang="en-US" sz="1800" dirty="0">
                <a:solidFill>
                  <a:srgbClr val="FFFFFF"/>
                </a:solidFill>
                <a:latin typeface="Verdana" pitchFamily="34" charset="0"/>
                <a:ea typeface="HGS創英角ｺﾞｼｯｸUB" pitchFamily="50" charset="-128"/>
              </a:rPr>
              <a:t>　</a:t>
            </a:r>
          </a:p>
        </p:txBody>
      </p:sp>
      <p:sp>
        <p:nvSpPr>
          <p:cNvPr id="32" name="テキスト ボックス 6"/>
          <p:cNvSpPr txBox="1">
            <a:spLocks noChangeArrowheads="1"/>
          </p:cNvSpPr>
          <p:nvPr/>
        </p:nvSpPr>
        <p:spPr bwMode="auto">
          <a:xfrm>
            <a:off x="4990090" y="908720"/>
            <a:ext cx="1382110" cy="369332"/>
          </a:xfrm>
          <a:prstGeom prst="rect">
            <a:avLst/>
          </a:prstGeom>
          <a:noFill/>
          <a:ln w="9525">
            <a:noFill/>
            <a:miter lim="800000"/>
            <a:headEnd/>
            <a:tailEnd/>
          </a:ln>
        </p:spPr>
        <p:txBody>
          <a:bodyPr wrap="none">
            <a:spAutoFit/>
          </a:bodyPr>
          <a:lstStyle/>
          <a:p>
            <a:r>
              <a:rPr lang="ja-JP" altLang="en-US" dirty="0" smtClean="0">
                <a:solidFill>
                  <a:srgbClr val="FF0000"/>
                </a:solidFill>
                <a:latin typeface="HGP創英角ｺﾞｼｯｸUB" pitchFamily="50" charset="-128"/>
                <a:ea typeface="HGP創英角ｺﾞｼｯｸUB" pitchFamily="50" charset="-128"/>
              </a:rPr>
              <a:t>地域クラウド</a:t>
            </a:r>
            <a:endParaRPr lang="ja-JP" altLang="en-US" dirty="0">
              <a:solidFill>
                <a:srgbClr val="FF0000"/>
              </a:solidFill>
              <a:latin typeface="HGP創英角ｺﾞｼｯｸUB" pitchFamily="50" charset="-128"/>
              <a:ea typeface="HGP創英角ｺﾞｼｯｸUB" pitchFamily="50" charset="-128"/>
            </a:endParaRPr>
          </a:p>
        </p:txBody>
      </p:sp>
      <p:sp>
        <p:nvSpPr>
          <p:cNvPr id="33" name="AutoShape 587"/>
          <p:cNvSpPr>
            <a:spLocks noChangeArrowheads="1"/>
          </p:cNvSpPr>
          <p:nvPr/>
        </p:nvSpPr>
        <p:spPr bwMode="auto">
          <a:xfrm rot="19517060">
            <a:off x="319813" y="1344838"/>
            <a:ext cx="2618570" cy="1311207"/>
          </a:xfrm>
          <a:prstGeom prst="cloudCallout">
            <a:avLst>
              <a:gd name="adj1" fmla="val -2005"/>
              <a:gd name="adj2" fmla="val -4588"/>
            </a:avLst>
          </a:prstGeom>
          <a:solidFill>
            <a:schemeClr val="bg1">
              <a:lumMod val="85000"/>
              <a:alpha val="22000"/>
            </a:schemeClr>
          </a:solidFill>
          <a:ln>
            <a:solidFill>
              <a:schemeClr val="bg1">
                <a:lumMod val="95000"/>
              </a:schemeClr>
            </a:solidFill>
            <a:headEnd/>
            <a:tailEnd/>
          </a:ln>
        </p:spPr>
        <p:style>
          <a:lnRef idx="1">
            <a:schemeClr val="accent2"/>
          </a:lnRef>
          <a:fillRef idx="2">
            <a:schemeClr val="accent2"/>
          </a:fillRef>
          <a:effectRef idx="1">
            <a:schemeClr val="accent2"/>
          </a:effectRef>
          <a:fontRef idx="minor">
            <a:schemeClr val="dk1"/>
          </a:fontRef>
        </p:style>
        <p:txBody>
          <a:bodyPr anchor="ctr"/>
          <a:lstStyle/>
          <a:p>
            <a:pPr marL="323850" indent="-323850" algn="ctr" defTabSz="844550">
              <a:spcBef>
                <a:spcPct val="20000"/>
              </a:spcBef>
              <a:defRPr/>
            </a:pPr>
            <a:r>
              <a:rPr lang="ja-JP" altLang="en-US" sz="1800" dirty="0">
                <a:solidFill>
                  <a:srgbClr val="FFFFFF"/>
                </a:solidFill>
                <a:latin typeface="Verdana" pitchFamily="34" charset="0"/>
                <a:ea typeface="HGS創英角ｺﾞｼｯｸUB" pitchFamily="50" charset="-128"/>
              </a:rPr>
              <a:t>　</a:t>
            </a:r>
          </a:p>
        </p:txBody>
      </p:sp>
      <p:sp>
        <p:nvSpPr>
          <p:cNvPr id="34" name="AutoShape 587"/>
          <p:cNvSpPr>
            <a:spLocks noChangeArrowheads="1"/>
          </p:cNvSpPr>
          <p:nvPr/>
        </p:nvSpPr>
        <p:spPr bwMode="auto">
          <a:xfrm rot="19517060">
            <a:off x="6296478" y="2689786"/>
            <a:ext cx="2618570" cy="1311207"/>
          </a:xfrm>
          <a:prstGeom prst="cloudCallout">
            <a:avLst>
              <a:gd name="adj1" fmla="val -2005"/>
              <a:gd name="adj2" fmla="val -4588"/>
            </a:avLst>
          </a:prstGeom>
          <a:solidFill>
            <a:schemeClr val="bg1">
              <a:lumMod val="85000"/>
              <a:alpha val="22000"/>
            </a:schemeClr>
          </a:solidFill>
          <a:ln>
            <a:solidFill>
              <a:schemeClr val="bg1">
                <a:lumMod val="95000"/>
              </a:schemeClr>
            </a:solidFill>
            <a:headEnd/>
            <a:tailEnd/>
          </a:ln>
        </p:spPr>
        <p:style>
          <a:lnRef idx="1">
            <a:schemeClr val="accent2"/>
          </a:lnRef>
          <a:fillRef idx="2">
            <a:schemeClr val="accent2"/>
          </a:fillRef>
          <a:effectRef idx="1">
            <a:schemeClr val="accent2"/>
          </a:effectRef>
          <a:fontRef idx="minor">
            <a:schemeClr val="dk1"/>
          </a:fontRef>
        </p:style>
        <p:txBody>
          <a:bodyPr anchor="ctr"/>
          <a:lstStyle/>
          <a:p>
            <a:pPr marL="323850" indent="-323850" algn="ctr" defTabSz="844550">
              <a:spcBef>
                <a:spcPct val="20000"/>
              </a:spcBef>
              <a:defRPr/>
            </a:pPr>
            <a:r>
              <a:rPr lang="ja-JP" altLang="en-US" sz="1800" dirty="0">
                <a:solidFill>
                  <a:srgbClr val="FFFFFF"/>
                </a:solidFill>
                <a:latin typeface="Verdana" pitchFamily="34" charset="0"/>
                <a:ea typeface="HGS創英角ｺﾞｼｯｸUB" pitchFamily="50" charset="-128"/>
              </a:rPr>
              <a:t>　</a:t>
            </a:r>
          </a:p>
        </p:txBody>
      </p:sp>
      <p:sp>
        <p:nvSpPr>
          <p:cNvPr id="35" name="テキスト ボックス 15"/>
          <p:cNvSpPr txBox="1">
            <a:spLocks noChangeArrowheads="1"/>
          </p:cNvSpPr>
          <p:nvPr/>
        </p:nvSpPr>
        <p:spPr bwMode="auto">
          <a:xfrm>
            <a:off x="6948264" y="3140968"/>
            <a:ext cx="1140056" cy="646331"/>
          </a:xfrm>
          <a:prstGeom prst="rect">
            <a:avLst/>
          </a:prstGeom>
          <a:noFill/>
          <a:ln w="9525">
            <a:noFill/>
            <a:miter lim="800000"/>
            <a:headEnd/>
            <a:tailEnd/>
          </a:ln>
        </p:spPr>
        <p:txBody>
          <a:bodyPr wrap="none">
            <a:spAutoFit/>
          </a:bodyPr>
          <a:lstStyle/>
          <a:p>
            <a:r>
              <a:rPr lang="ja-JP" altLang="en-US" dirty="0" smtClean="0">
                <a:latin typeface="HGP創英角ｺﾞｼｯｸUB" pitchFamily="50" charset="-128"/>
                <a:ea typeface="HGP創英角ｺﾞｼｯｸUB" pitchFamily="50" charset="-128"/>
              </a:rPr>
              <a:t>パブリック</a:t>
            </a:r>
            <a:endParaRPr lang="en-US" altLang="ja-JP" dirty="0" smtClean="0">
              <a:latin typeface="HGP創英角ｺﾞｼｯｸUB" pitchFamily="50" charset="-128"/>
              <a:ea typeface="HGP創英角ｺﾞｼｯｸUB" pitchFamily="50" charset="-128"/>
            </a:endParaRPr>
          </a:p>
          <a:p>
            <a:r>
              <a:rPr lang="ja-JP" altLang="en-US" sz="1800" dirty="0" smtClean="0">
                <a:latin typeface="HGP創英角ｺﾞｼｯｸUB" pitchFamily="50" charset="-128"/>
                <a:ea typeface="HGP創英角ｺﾞｼｯｸUB" pitchFamily="50" charset="-128"/>
              </a:rPr>
              <a:t>クラウド</a:t>
            </a:r>
            <a:endParaRPr lang="ja-JP" altLang="en-US" sz="1800" dirty="0">
              <a:latin typeface="HGP創英角ｺﾞｼｯｸUB" pitchFamily="50" charset="-128"/>
              <a:ea typeface="HGP創英角ｺﾞｼｯｸUB" pitchFamily="50" charset="-128"/>
            </a:endParaRPr>
          </a:p>
        </p:txBody>
      </p:sp>
      <p:sp>
        <p:nvSpPr>
          <p:cNvPr id="36" name="テキスト ボックス 15"/>
          <p:cNvSpPr txBox="1">
            <a:spLocks noChangeArrowheads="1"/>
          </p:cNvSpPr>
          <p:nvPr/>
        </p:nvSpPr>
        <p:spPr bwMode="auto">
          <a:xfrm>
            <a:off x="971600" y="1700808"/>
            <a:ext cx="1382110" cy="369332"/>
          </a:xfrm>
          <a:prstGeom prst="rect">
            <a:avLst/>
          </a:prstGeom>
          <a:noFill/>
          <a:ln w="9525">
            <a:noFill/>
            <a:miter lim="800000"/>
            <a:headEnd/>
            <a:tailEnd/>
          </a:ln>
        </p:spPr>
        <p:txBody>
          <a:bodyPr wrap="none">
            <a:spAutoFit/>
          </a:bodyPr>
          <a:lstStyle/>
          <a:p>
            <a:r>
              <a:rPr lang="ja-JP" altLang="en-US" sz="1800" dirty="0" smtClean="0">
                <a:latin typeface="HGP創英角ｺﾞｼｯｸUB" pitchFamily="50" charset="-128"/>
                <a:ea typeface="HGP創英角ｺﾞｼｯｸUB" pitchFamily="50" charset="-128"/>
              </a:rPr>
              <a:t>海外クラウド</a:t>
            </a:r>
            <a:endParaRPr lang="ja-JP" altLang="en-US" sz="1800" dirty="0">
              <a:latin typeface="HGP創英角ｺﾞｼｯｸUB" pitchFamily="50" charset="-128"/>
              <a:ea typeface="HGP創英角ｺﾞｼｯｸUB" pitchFamily="50" charset="-128"/>
            </a:endParaRPr>
          </a:p>
        </p:txBody>
      </p:sp>
      <p:cxnSp>
        <p:nvCxnSpPr>
          <p:cNvPr id="37" name="直線コネクタ 36"/>
          <p:cNvCxnSpPr/>
          <p:nvPr/>
        </p:nvCxnSpPr>
        <p:spPr>
          <a:xfrm>
            <a:off x="2411760" y="2060848"/>
            <a:ext cx="1728192" cy="936104"/>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直線コネクタ 37"/>
          <p:cNvCxnSpPr>
            <a:endCxn id="34" idx="0"/>
          </p:cNvCxnSpPr>
          <p:nvPr/>
        </p:nvCxnSpPr>
        <p:spPr>
          <a:xfrm>
            <a:off x="5364088" y="3501008"/>
            <a:ext cx="1172134" cy="585400"/>
          </a:xfrm>
          <a:prstGeom prst="line">
            <a:avLst/>
          </a:prstGeom>
        </p:spPr>
        <p:style>
          <a:lnRef idx="1">
            <a:schemeClr val="accent1"/>
          </a:lnRef>
          <a:fillRef idx="0">
            <a:schemeClr val="accent1"/>
          </a:fillRef>
          <a:effectRef idx="0">
            <a:schemeClr val="accent1"/>
          </a:effectRef>
          <a:fontRef idx="minor">
            <a:schemeClr val="tx1"/>
          </a:fontRef>
        </p:style>
      </p:cxnSp>
      <p:sp>
        <p:nvSpPr>
          <p:cNvPr id="40" name="タイトル 1"/>
          <p:cNvSpPr txBox="1">
            <a:spLocks/>
          </p:cNvSpPr>
          <p:nvPr/>
        </p:nvSpPr>
        <p:spPr bwMode="auto">
          <a:xfrm>
            <a:off x="179512" y="188640"/>
            <a:ext cx="6984776" cy="6064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1" lang="ja-JP" altLang="en-US" sz="4000" b="0" i="0" u="none" strike="noStrike" kern="1200" cap="none" spc="0" normalizeH="0" baseline="0" noProof="0" dirty="0" smtClean="0">
                <a:ln>
                  <a:noFill/>
                </a:ln>
                <a:solidFill>
                  <a:schemeClr val="tx1"/>
                </a:solidFill>
                <a:effectLst/>
                <a:uLnTx/>
                <a:uFillTx/>
                <a:latin typeface="HGP創英角ｺﾞｼｯｸUB" pitchFamily="50" charset="-128"/>
                <a:ea typeface="HGP創英角ｺﾞｼｯｸUB" pitchFamily="50" charset="-128"/>
                <a:cs typeface="+mj-cs"/>
              </a:rPr>
              <a:t>アカデミックコミュニティクラウド</a:t>
            </a:r>
            <a:endParaRPr kumimoji="1" lang="ja-JP" altLang="en-US" sz="4000" b="0" i="0" u="none" strike="noStrike" kern="1200" cap="none" spc="0" normalizeH="0" baseline="0" noProof="0" dirty="0">
              <a:ln>
                <a:noFill/>
              </a:ln>
              <a:solidFill>
                <a:schemeClr val="tx1"/>
              </a:solidFill>
              <a:effectLst/>
              <a:uLnTx/>
              <a:uFillTx/>
              <a:latin typeface="HGP創英角ｺﾞｼｯｸUB" pitchFamily="50" charset="-128"/>
              <a:ea typeface="HGP創英角ｺﾞｼｯｸUB" pitchFamily="50" charset="-128"/>
              <a:cs typeface="+mj-cs"/>
            </a:endParaRPr>
          </a:p>
        </p:txBody>
      </p:sp>
      <p:sp>
        <p:nvSpPr>
          <p:cNvPr id="42" name="テキスト ボックス 6"/>
          <p:cNvSpPr txBox="1">
            <a:spLocks noChangeArrowheads="1"/>
          </p:cNvSpPr>
          <p:nvPr/>
        </p:nvSpPr>
        <p:spPr bwMode="auto">
          <a:xfrm>
            <a:off x="3644280" y="3077344"/>
            <a:ext cx="2143536" cy="369332"/>
          </a:xfrm>
          <a:prstGeom prst="rect">
            <a:avLst/>
          </a:prstGeom>
          <a:noFill/>
          <a:ln w="9525">
            <a:noFill/>
            <a:miter lim="800000"/>
            <a:headEnd/>
            <a:tailEnd/>
          </a:ln>
        </p:spPr>
        <p:txBody>
          <a:bodyPr wrap="none">
            <a:spAutoFit/>
          </a:bodyPr>
          <a:lstStyle/>
          <a:p>
            <a:r>
              <a:rPr lang="ja-JP" altLang="en-US" dirty="0" smtClean="0">
                <a:solidFill>
                  <a:srgbClr val="FF0000"/>
                </a:solidFill>
                <a:latin typeface="HGP創英角ｺﾞｼｯｸUB" pitchFamily="50" charset="-128"/>
                <a:ea typeface="HGP創英角ｺﾞｼｯｸUB" pitchFamily="50" charset="-128"/>
              </a:rPr>
              <a:t>インタークラウド基盤</a:t>
            </a:r>
            <a:endParaRPr lang="ja-JP" altLang="en-US" dirty="0">
              <a:solidFill>
                <a:srgbClr val="FF0000"/>
              </a:solidFill>
              <a:latin typeface="HGP創英角ｺﾞｼｯｸUB" pitchFamily="50" charset="-128"/>
              <a:ea typeface="HGP創英角ｺﾞｼｯｸUB" pitchFamily="50" charset="-128"/>
            </a:endParaRPr>
          </a:p>
        </p:txBody>
      </p:sp>
      <p:sp>
        <p:nvSpPr>
          <p:cNvPr id="43" name="スライド番号プレースホルダ 2"/>
          <p:cNvSpPr>
            <a:spLocks noGrp="1"/>
          </p:cNvSpPr>
          <p:nvPr>
            <p:ph type="sldNum" sz="quarter" idx="10"/>
          </p:nvPr>
        </p:nvSpPr>
        <p:spPr>
          <a:xfrm>
            <a:off x="8572500" y="6643688"/>
            <a:ext cx="500063" cy="142875"/>
          </a:xfrm>
        </p:spPr>
        <p:txBody>
          <a:bodyPr/>
          <a:lstStyle/>
          <a:p>
            <a:pPr>
              <a:defRPr/>
            </a:pPr>
            <a:fld id="{2D49EB63-8A47-42A8-B1AF-7D6D75D2383C}" type="slidenum">
              <a:rPr lang="ja-JP" altLang="en-US" smtClean="0"/>
              <a:pPr>
                <a:defRPr/>
              </a:pPr>
              <a:t>5</a:t>
            </a:fld>
            <a:endParaRPr lang="ja-JP" altLang="en-US" dirty="0"/>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251520" y="188640"/>
            <a:ext cx="5544616" cy="582594"/>
          </a:xfrm>
        </p:spPr>
        <p:txBody>
          <a:bodyPr/>
          <a:lstStyle/>
          <a:p>
            <a:r>
              <a:rPr kumimoji="1" lang="ja-JP" altLang="en-US" dirty="0" smtClean="0">
                <a:latin typeface="HGP創英角ｺﾞｼｯｸUB" pitchFamily="50" charset="-128"/>
                <a:ea typeface="HGP創英角ｺﾞｼｯｸUB" pitchFamily="50" charset="-128"/>
              </a:rPr>
              <a:t>デプロイメントの難しさ</a:t>
            </a:r>
            <a:endParaRPr kumimoji="1" lang="ja-JP" altLang="en-US" dirty="0">
              <a:latin typeface="HGP創英角ｺﾞｼｯｸUB" pitchFamily="50" charset="-128"/>
              <a:ea typeface="HGP創英角ｺﾞｼｯｸUB" pitchFamily="50" charset="-128"/>
            </a:endParaRPr>
          </a:p>
        </p:txBody>
      </p:sp>
      <p:sp>
        <p:nvSpPr>
          <p:cNvPr id="3" name="コンテンツ プレースホルダ 2"/>
          <p:cNvSpPr>
            <a:spLocks noGrp="1"/>
          </p:cNvSpPr>
          <p:nvPr>
            <p:ph idx="1"/>
          </p:nvPr>
        </p:nvSpPr>
        <p:spPr>
          <a:xfrm>
            <a:off x="467544" y="1052736"/>
            <a:ext cx="8229600" cy="4248472"/>
          </a:xfrm>
        </p:spPr>
        <p:txBody>
          <a:bodyPr/>
          <a:lstStyle/>
          <a:p>
            <a:r>
              <a:rPr lang="ja-JP" altLang="ja-JP" dirty="0" smtClean="0">
                <a:latin typeface="HGP創英角ｺﾞｼｯｸUB" pitchFamily="50" charset="-128"/>
                <a:ea typeface="HGP創英角ｺﾞｼｯｸUB" pitchFamily="50" charset="-128"/>
              </a:rPr>
              <a:t>ディストリビューション</a:t>
            </a:r>
            <a:r>
              <a:rPr lang="en-US" altLang="ja-JP" dirty="0" smtClean="0">
                <a:latin typeface="HGP創英角ｺﾞｼｯｸUB" pitchFamily="50" charset="-128"/>
                <a:ea typeface="HGP創英角ｺﾞｼｯｸUB" pitchFamily="50" charset="-128"/>
              </a:rPr>
              <a:t> (</a:t>
            </a:r>
            <a:r>
              <a:rPr lang="en-US" altLang="ja-JP" dirty="0" err="1" smtClean="0">
                <a:latin typeface="HGP創英角ｺﾞｼｯｸUB" pitchFamily="50" charset="-128"/>
                <a:ea typeface="HGP創英角ｺﾞｼｯｸUB" pitchFamily="50" charset="-128"/>
              </a:rPr>
              <a:t>RedHat</a:t>
            </a:r>
            <a:r>
              <a:rPr lang="en-US" altLang="ja-JP" dirty="0" smtClean="0">
                <a:latin typeface="HGP創英角ｺﾞｼｯｸUB" pitchFamily="50" charset="-128"/>
                <a:ea typeface="HGP創英角ｺﾞｼｯｸUB" pitchFamily="50" charset="-128"/>
              </a:rPr>
              <a:t>/Canonical/Cisco/…)</a:t>
            </a:r>
            <a:endParaRPr lang="ja-JP" altLang="ja-JP" dirty="0" smtClean="0">
              <a:latin typeface="HGP創英角ｺﾞｼｯｸUB" pitchFamily="50" charset="-128"/>
              <a:ea typeface="HGP創英角ｺﾞｼｯｸUB" pitchFamily="50" charset="-128"/>
            </a:endParaRPr>
          </a:p>
          <a:p>
            <a:r>
              <a:rPr lang="ja-JP" altLang="ja-JP" dirty="0" smtClean="0">
                <a:latin typeface="HGP創英角ｺﾞｼｯｸUB" pitchFamily="50" charset="-128"/>
                <a:ea typeface="HGP創英角ｺﾞｼｯｸUB" pitchFamily="50" charset="-128"/>
              </a:rPr>
              <a:t>構築に関するプロフェッショナルサービス</a:t>
            </a:r>
            <a:r>
              <a:rPr lang="en-US" altLang="ja-JP" dirty="0" smtClean="0">
                <a:latin typeface="HGP創英角ｺﾞｼｯｸUB" pitchFamily="50" charset="-128"/>
                <a:ea typeface="HGP創英角ｺﾞｼｯｸUB" pitchFamily="50" charset="-128"/>
              </a:rPr>
              <a:t>(Nebula/Piston/…)</a:t>
            </a:r>
            <a:endParaRPr lang="ja-JP" altLang="ja-JP" dirty="0" smtClean="0">
              <a:latin typeface="HGP創英角ｺﾞｼｯｸUB" pitchFamily="50" charset="-128"/>
              <a:ea typeface="HGP創英角ｺﾞｼｯｸUB" pitchFamily="50" charset="-128"/>
            </a:endParaRPr>
          </a:p>
          <a:p>
            <a:r>
              <a:rPr lang="ja-JP" altLang="ja-JP" dirty="0" smtClean="0">
                <a:latin typeface="HGP創英角ｺﾞｼｯｸUB" pitchFamily="50" charset="-128"/>
                <a:ea typeface="HGP創英角ｺﾞｼｯｸUB" pitchFamily="50" charset="-128"/>
              </a:rPr>
              <a:t>パブリッククラウド</a:t>
            </a:r>
            <a:r>
              <a:rPr lang="en-US" altLang="ja-JP" dirty="0" smtClean="0">
                <a:latin typeface="HGP創英角ｺﾞｼｯｸUB" pitchFamily="50" charset="-128"/>
                <a:ea typeface="HGP創英角ｺﾞｼｯｸUB" pitchFamily="50" charset="-128"/>
              </a:rPr>
              <a:t> (</a:t>
            </a:r>
            <a:r>
              <a:rPr lang="en-US" altLang="ja-JP" dirty="0" err="1" smtClean="0">
                <a:latin typeface="HGP創英角ｺﾞｼｯｸUB" pitchFamily="50" charset="-128"/>
                <a:ea typeface="HGP創英角ｺﾞｼｯｸUB" pitchFamily="50" charset="-128"/>
              </a:rPr>
              <a:t>RackSpace</a:t>
            </a:r>
            <a:r>
              <a:rPr lang="en-US" altLang="ja-JP" dirty="0" smtClean="0">
                <a:latin typeface="HGP創英角ｺﾞｼｯｸUB" pitchFamily="50" charset="-128"/>
                <a:ea typeface="HGP創英角ｺﾞｼｯｸUB" pitchFamily="50" charset="-128"/>
              </a:rPr>
              <a:t>/HP/…)</a:t>
            </a:r>
          </a:p>
          <a:p>
            <a:r>
              <a:rPr kumimoji="1" lang="ja-JP" altLang="en-US" dirty="0" smtClean="0">
                <a:latin typeface="HGP創英角ｺﾞｼｯｸUB" pitchFamily="50" charset="-128"/>
                <a:ea typeface="HGP創英角ｺﾞｼｯｸUB" pitchFamily="50" charset="-128"/>
              </a:rPr>
              <a:t>別の方法として</a:t>
            </a:r>
            <a:r>
              <a:rPr lang="ja-JP" altLang="en-US" dirty="0">
                <a:latin typeface="HGP創英角ｺﾞｼｯｸUB" pitchFamily="50" charset="-128"/>
                <a:ea typeface="HGP創英角ｺﾞｼｯｸUB" pitchFamily="50" charset="-128"/>
              </a:rPr>
              <a:t>　</a:t>
            </a:r>
            <a:r>
              <a:rPr lang="ja-JP" altLang="en-US" dirty="0" smtClean="0">
                <a:latin typeface="HGP創英角ｺﾞｼｯｸUB" pitchFamily="50" charset="-128"/>
                <a:ea typeface="HGP創英角ｺﾞｼｯｸUB" pitchFamily="50" charset="-128"/>
              </a:rPr>
              <a:t>例えば </a:t>
            </a:r>
            <a:r>
              <a:rPr lang="en-US" altLang="ja-JP" dirty="0" err="1" smtClean="0">
                <a:latin typeface="HGP創英角ｺﾞｼｯｸUB" pitchFamily="50" charset="-128"/>
                <a:ea typeface="HGP創英角ｺﾞｼｯｸUB" pitchFamily="50" charset="-128"/>
              </a:rPr>
              <a:t>dodai</a:t>
            </a:r>
            <a:r>
              <a:rPr lang="en-US" altLang="ja-JP" dirty="0" smtClean="0">
                <a:latin typeface="HGP創英角ｺﾞｼｯｸUB" pitchFamily="50" charset="-128"/>
                <a:ea typeface="HGP創英角ｺﾞｼｯｸUB" pitchFamily="50" charset="-128"/>
              </a:rPr>
              <a:t>-deploy</a:t>
            </a:r>
          </a:p>
          <a:p>
            <a:pPr>
              <a:buNone/>
            </a:pPr>
            <a:endParaRPr lang="en-US" altLang="ja-JP" dirty="0" smtClean="0">
              <a:latin typeface="HGP創英角ｺﾞｼｯｸUB" pitchFamily="50" charset="-128"/>
              <a:ea typeface="HGP創英角ｺﾞｼｯｸUB" pitchFamily="50" charset="-128"/>
            </a:endParaRPr>
          </a:p>
          <a:p>
            <a:pPr>
              <a:buNone/>
            </a:pPr>
            <a:r>
              <a:rPr kumimoji="1" lang="ja-JP" altLang="en-US" dirty="0" smtClean="0">
                <a:latin typeface="HGP創英角ｺﾞｼｯｸUB" pitchFamily="50" charset="-128"/>
                <a:ea typeface="HGP創英角ｺﾞｼｯｸUB" pitchFamily="50" charset="-128"/>
              </a:rPr>
              <a:t>　</a:t>
            </a:r>
            <a:r>
              <a:rPr lang="ja-JP" altLang="en-US" dirty="0" smtClean="0">
                <a:latin typeface="HGP創英角ｺﾞｼｯｸUB" pitchFamily="50" charset="-128"/>
                <a:ea typeface="HGP創英角ｺﾞｼｯｸUB" pitchFamily="50" charset="-128"/>
              </a:rPr>
              <a:t> </a:t>
            </a:r>
            <a:endParaRPr kumimoji="1" lang="en-US" altLang="ja-JP" dirty="0" smtClean="0">
              <a:latin typeface="HGP創英角ｺﾞｼｯｸUB" pitchFamily="50" charset="-128"/>
              <a:ea typeface="HGP創英角ｺﾞｼｯｸUB" pitchFamily="50" charset="-128"/>
            </a:endParaRPr>
          </a:p>
        </p:txBody>
      </p:sp>
      <p:sp>
        <p:nvSpPr>
          <p:cNvPr id="4" name="スライド番号プレースホルダ 3"/>
          <p:cNvSpPr>
            <a:spLocks noGrp="1"/>
          </p:cNvSpPr>
          <p:nvPr>
            <p:ph type="sldNum" sz="quarter" idx="10"/>
          </p:nvPr>
        </p:nvSpPr>
        <p:spPr/>
        <p:txBody>
          <a:bodyPr/>
          <a:lstStyle/>
          <a:p>
            <a:pPr>
              <a:defRPr/>
            </a:pPr>
            <a:fld id="{65F807F8-E604-4B8C-9F45-9E16D479E221}" type="slidenum">
              <a:rPr lang="ja-JP" altLang="en-US" smtClean="0"/>
              <a:pPr>
                <a:defRPr/>
              </a:pPr>
              <a:t>50</a:t>
            </a:fld>
            <a:endParaRPr lang="ja-JP" altLang="en-US" dirty="0"/>
          </a:p>
        </p:txBody>
      </p:sp>
      <p:pic>
        <p:nvPicPr>
          <p:cNvPr id="5" name="Picture 5"/>
          <p:cNvPicPr>
            <a:picLocks noChangeAspect="1" noChangeArrowheads="1"/>
          </p:cNvPicPr>
          <p:nvPr/>
        </p:nvPicPr>
        <p:blipFill>
          <a:blip r:embed="rId2" cstate="print"/>
          <a:srcRect/>
          <a:stretch>
            <a:fillRect/>
          </a:stretch>
        </p:blipFill>
        <p:spPr bwMode="auto">
          <a:xfrm>
            <a:off x="827584" y="4509120"/>
            <a:ext cx="7740352" cy="144215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251520" y="116632"/>
            <a:ext cx="1738536" cy="582594"/>
          </a:xfrm>
        </p:spPr>
        <p:txBody>
          <a:bodyPr/>
          <a:lstStyle/>
          <a:p>
            <a:r>
              <a:rPr kumimoji="1" lang="ja-JP" altLang="en-US" dirty="0" smtClean="0">
                <a:latin typeface="HGP創英角ｺﾞｼｯｸUB" pitchFamily="50" charset="-128"/>
                <a:ea typeface="HGP創英角ｺﾞｼｯｸUB" pitchFamily="50" charset="-128"/>
              </a:rPr>
              <a:t>実績</a:t>
            </a:r>
            <a:endParaRPr kumimoji="1" lang="ja-JP" altLang="en-US" dirty="0">
              <a:latin typeface="HGP創英角ｺﾞｼｯｸUB" pitchFamily="50" charset="-128"/>
              <a:ea typeface="HGP創英角ｺﾞｼｯｸUB" pitchFamily="50" charset="-128"/>
            </a:endParaRPr>
          </a:p>
        </p:txBody>
      </p:sp>
      <p:sp>
        <p:nvSpPr>
          <p:cNvPr id="3" name="コンテンツ プレースホルダ 2"/>
          <p:cNvSpPr>
            <a:spLocks noGrp="1"/>
          </p:cNvSpPr>
          <p:nvPr>
            <p:ph idx="1"/>
          </p:nvPr>
        </p:nvSpPr>
        <p:spPr>
          <a:xfrm>
            <a:off x="467544" y="1124744"/>
            <a:ext cx="8568952" cy="4911725"/>
          </a:xfrm>
        </p:spPr>
        <p:txBody>
          <a:bodyPr/>
          <a:lstStyle/>
          <a:p>
            <a:pPr>
              <a:buNone/>
            </a:pPr>
            <a:r>
              <a:rPr lang="ja-JP" altLang="en-US" dirty="0" smtClean="0">
                <a:latin typeface="HGP創英角ｺﾞｼｯｸUB" pitchFamily="50" charset="-128"/>
                <a:ea typeface="HGP創英角ｺﾞｼｯｸUB" pitchFamily="50" charset="-128"/>
              </a:rPr>
              <a:t>良くある質問「</a:t>
            </a:r>
            <a:r>
              <a:rPr lang="en-US" altLang="ja-JP" dirty="0" err="1" smtClean="0">
                <a:latin typeface="HGP創英角ｺﾞｼｯｸUB" pitchFamily="50" charset="-128"/>
                <a:ea typeface="HGP創英角ｺﾞｼｯｸUB" pitchFamily="50" charset="-128"/>
              </a:rPr>
              <a:t>OpenStack</a:t>
            </a:r>
            <a:r>
              <a:rPr lang="ja-JP" altLang="en-US" dirty="0" err="1" smtClean="0">
                <a:latin typeface="HGP創英角ｺﾞｼｯｸUB" pitchFamily="50" charset="-128"/>
                <a:ea typeface="HGP創英角ｺﾞｼｯｸUB" pitchFamily="50" charset="-128"/>
              </a:rPr>
              <a:t>って</a:t>
            </a:r>
            <a:r>
              <a:rPr lang="ja-JP" altLang="en-US" dirty="0" smtClean="0">
                <a:latin typeface="HGP創英角ｺﾞｼｯｸUB" pitchFamily="50" charset="-128"/>
                <a:ea typeface="HGP創英角ｺﾞｼｯｸUB" pitchFamily="50" charset="-128"/>
              </a:rPr>
              <a:t>もう使えるの？」</a:t>
            </a:r>
            <a:endParaRPr lang="en-US" altLang="ja-JP" dirty="0" smtClean="0">
              <a:latin typeface="HGP創英角ｺﾞｼｯｸUB" pitchFamily="50" charset="-128"/>
              <a:ea typeface="HGP創英角ｺﾞｼｯｸUB" pitchFamily="50" charset="-128"/>
            </a:endParaRPr>
          </a:p>
          <a:p>
            <a:pPr>
              <a:buNone/>
            </a:pPr>
            <a:r>
              <a:rPr lang="ja-JP" altLang="en-US" dirty="0" smtClean="0">
                <a:latin typeface="HGP創英角ｺﾞｼｯｸUB" pitchFamily="50" charset="-128"/>
                <a:ea typeface="HGP創英角ｺﾞｼｯｸUB" pitchFamily="50" charset="-128"/>
              </a:rPr>
              <a:t>答え　「使っている人，います．」</a:t>
            </a:r>
            <a:endParaRPr lang="en-US" altLang="ja-JP" dirty="0" smtClean="0">
              <a:latin typeface="HGP創英角ｺﾞｼｯｸUB" pitchFamily="50" charset="-128"/>
              <a:ea typeface="HGP創英角ｺﾞｼｯｸUB" pitchFamily="50" charset="-128"/>
            </a:endParaRPr>
          </a:p>
          <a:p>
            <a:pPr>
              <a:buNone/>
            </a:pPr>
            <a:r>
              <a:rPr lang="en-US" altLang="ja-JP" dirty="0" smtClean="0">
                <a:latin typeface="HGP創英角ｺﾞｼｯｸUB" pitchFamily="50" charset="-128"/>
                <a:ea typeface="HGP創英角ｺﾞｼｯｸUB" pitchFamily="50" charset="-128"/>
              </a:rPr>
              <a:t>‐</a:t>
            </a:r>
            <a:r>
              <a:rPr lang="ja-JP" altLang="en-US" dirty="0" smtClean="0">
                <a:latin typeface="HGP創英角ｺﾞｼｯｸUB" pitchFamily="50" charset="-128"/>
                <a:ea typeface="HGP創英角ｺﾞｼｯｸUB" pitchFamily="50" charset="-128"/>
              </a:rPr>
              <a:t>　例えば　</a:t>
            </a:r>
            <a:r>
              <a:rPr lang="en-US" altLang="ja-JP" dirty="0" smtClean="0">
                <a:latin typeface="HGP創英角ｺﾞｼｯｸUB" pitchFamily="50" charset="-128"/>
                <a:ea typeface="HGP創英角ｺﾞｼｯｸUB" pitchFamily="50" charset="-128"/>
              </a:rPr>
              <a:t>NII</a:t>
            </a:r>
            <a:r>
              <a:rPr lang="ja-JP" altLang="en-US" dirty="0" smtClean="0">
                <a:latin typeface="HGP創英角ｺﾞｼｯｸUB" pitchFamily="50" charset="-128"/>
                <a:ea typeface="HGP創英角ｺﾞｼｯｸUB" pitchFamily="50" charset="-128"/>
              </a:rPr>
              <a:t>の研究クラウド　</a:t>
            </a:r>
            <a:r>
              <a:rPr lang="en-US" altLang="ja-JP" dirty="0" err="1" smtClean="0">
                <a:latin typeface="HGP創英角ｺﾞｼｯｸUB" pitchFamily="50" charset="-128"/>
                <a:ea typeface="HGP創英角ｺﾞｼｯｸUB" pitchFamily="50" charset="-128"/>
              </a:rPr>
              <a:t>gunnii</a:t>
            </a:r>
            <a:endParaRPr lang="en-US" altLang="ja-JP" dirty="0" smtClean="0">
              <a:latin typeface="HGP創英角ｺﾞｼｯｸUB" pitchFamily="50" charset="-128"/>
              <a:ea typeface="HGP創英角ｺﾞｼｯｸUB" pitchFamily="50" charset="-128"/>
            </a:endParaRPr>
          </a:p>
          <a:p>
            <a:pPr>
              <a:buNone/>
            </a:pPr>
            <a:r>
              <a:rPr lang="ja-JP" altLang="en-US" dirty="0" smtClean="0">
                <a:latin typeface="HGP創英角ｺﾞｼｯｸUB" pitchFamily="50" charset="-128"/>
                <a:ea typeface="HGP創英角ｺﾞｼｯｸUB" pitchFamily="50" charset="-128"/>
              </a:rPr>
              <a:t>その他　</a:t>
            </a:r>
            <a:r>
              <a:rPr lang="ja-JP" altLang="ja-JP" dirty="0" smtClean="0">
                <a:latin typeface="HGP創英角ｺﾞｼｯｸUB" pitchFamily="50" charset="-128"/>
                <a:ea typeface="HGP創英角ｺﾞｼｯｸUB" pitchFamily="50" charset="-128"/>
              </a:rPr>
              <a:t>ユーザ事例</a:t>
            </a:r>
            <a:r>
              <a:rPr lang="ja-JP" altLang="en-US" dirty="0" smtClean="0">
                <a:latin typeface="HGP創英角ｺﾞｼｯｸUB" pitchFamily="50" charset="-128"/>
                <a:ea typeface="HGP創英角ｺﾞｼｯｸUB" pitchFamily="50" charset="-128"/>
              </a:rPr>
              <a:t>　</a:t>
            </a:r>
            <a:r>
              <a:rPr lang="en-US" altLang="ja-JP" sz="2000" dirty="0" smtClean="0">
                <a:hlinkClick r:id="rId2"/>
              </a:rPr>
              <a:t>http://www.openstack.org/user-stories/</a:t>
            </a:r>
            <a:endParaRPr lang="en-US" altLang="ja-JP" sz="1600" dirty="0" smtClean="0"/>
          </a:p>
          <a:p>
            <a:pPr>
              <a:buNone/>
            </a:pPr>
            <a:endParaRPr lang="ja-JP" altLang="ja-JP" dirty="0" smtClean="0">
              <a:latin typeface="HGP創英角ｺﾞｼｯｸUB" pitchFamily="50" charset="-128"/>
              <a:ea typeface="HGP創英角ｺﾞｼｯｸUB" pitchFamily="50" charset="-128"/>
            </a:endParaRPr>
          </a:p>
        </p:txBody>
      </p:sp>
      <p:sp>
        <p:nvSpPr>
          <p:cNvPr id="4" name="スライド番号プレースホルダ 3"/>
          <p:cNvSpPr>
            <a:spLocks noGrp="1"/>
          </p:cNvSpPr>
          <p:nvPr>
            <p:ph type="sldNum" sz="quarter" idx="10"/>
          </p:nvPr>
        </p:nvSpPr>
        <p:spPr/>
        <p:txBody>
          <a:bodyPr/>
          <a:lstStyle/>
          <a:p>
            <a:pPr>
              <a:defRPr/>
            </a:pPr>
            <a:fld id="{65F807F8-E604-4B8C-9F45-9E16D479E221}" type="slidenum">
              <a:rPr lang="ja-JP" altLang="en-US" smtClean="0"/>
              <a:pPr>
                <a:defRPr/>
              </a:pPr>
              <a:t>51</a:t>
            </a:fld>
            <a:endParaRPr lang="ja-JP" altLang="en-US" dirty="0"/>
          </a:p>
        </p:txBody>
      </p:sp>
      <p:pic>
        <p:nvPicPr>
          <p:cNvPr id="136194" name="Picture 2"/>
          <p:cNvPicPr>
            <a:picLocks noChangeAspect="1" noChangeArrowheads="1"/>
          </p:cNvPicPr>
          <p:nvPr/>
        </p:nvPicPr>
        <p:blipFill>
          <a:blip r:embed="rId3" cstate="print"/>
          <a:srcRect/>
          <a:stretch>
            <a:fillRect/>
          </a:stretch>
        </p:blipFill>
        <p:spPr bwMode="auto">
          <a:xfrm>
            <a:off x="467544" y="3573016"/>
            <a:ext cx="5011488" cy="2736304"/>
          </a:xfrm>
          <a:prstGeom prst="rect">
            <a:avLst/>
          </a:prstGeom>
          <a:noFill/>
          <a:ln w="9525">
            <a:noFill/>
            <a:miter lim="800000"/>
            <a:headEnd/>
            <a:tailEnd/>
          </a:ln>
        </p:spPr>
      </p:pic>
      <p:pic>
        <p:nvPicPr>
          <p:cNvPr id="136195" name="Picture 3"/>
          <p:cNvPicPr>
            <a:picLocks noChangeAspect="1" noChangeArrowheads="1"/>
          </p:cNvPicPr>
          <p:nvPr/>
        </p:nvPicPr>
        <p:blipFill>
          <a:blip r:embed="rId4" cstate="print"/>
          <a:srcRect/>
          <a:stretch>
            <a:fillRect/>
          </a:stretch>
        </p:blipFill>
        <p:spPr bwMode="auto">
          <a:xfrm>
            <a:off x="5724128" y="5157192"/>
            <a:ext cx="2592288" cy="685663"/>
          </a:xfrm>
          <a:prstGeom prst="rect">
            <a:avLst/>
          </a:prstGeom>
          <a:noFill/>
          <a:ln w="9525">
            <a:noFill/>
            <a:miter lim="800000"/>
            <a:headEnd/>
            <a:tailEnd/>
          </a:ln>
        </p:spPr>
      </p:pic>
      <p:pic>
        <p:nvPicPr>
          <p:cNvPr id="136196" name="Picture 4"/>
          <p:cNvPicPr>
            <a:picLocks noChangeAspect="1" noChangeArrowheads="1"/>
          </p:cNvPicPr>
          <p:nvPr/>
        </p:nvPicPr>
        <p:blipFill>
          <a:blip r:embed="rId5" cstate="print"/>
          <a:srcRect/>
          <a:stretch>
            <a:fillRect/>
          </a:stretch>
        </p:blipFill>
        <p:spPr bwMode="auto">
          <a:xfrm>
            <a:off x="5580112" y="4509120"/>
            <a:ext cx="2952328" cy="631275"/>
          </a:xfrm>
          <a:prstGeom prst="rect">
            <a:avLst/>
          </a:prstGeom>
          <a:noFill/>
          <a:ln w="9525">
            <a:noFill/>
            <a:miter lim="800000"/>
            <a:headEnd/>
            <a:tailEnd/>
          </a:ln>
        </p:spPr>
      </p:pic>
      <p:pic>
        <p:nvPicPr>
          <p:cNvPr id="136199" name="Picture 7"/>
          <p:cNvPicPr>
            <a:picLocks noChangeAspect="1" noChangeArrowheads="1"/>
          </p:cNvPicPr>
          <p:nvPr/>
        </p:nvPicPr>
        <p:blipFill>
          <a:blip r:embed="rId6" cstate="print"/>
          <a:srcRect/>
          <a:stretch>
            <a:fillRect/>
          </a:stretch>
        </p:blipFill>
        <p:spPr bwMode="auto">
          <a:xfrm>
            <a:off x="3923928" y="5445224"/>
            <a:ext cx="1466850" cy="571500"/>
          </a:xfrm>
          <a:prstGeom prst="rect">
            <a:avLst/>
          </a:prstGeom>
          <a:noFill/>
          <a:ln w="9525">
            <a:noFill/>
            <a:miter lim="800000"/>
            <a:headEnd/>
            <a:tailEnd/>
          </a:ln>
        </p:spPr>
      </p:pic>
      <p:sp>
        <p:nvSpPr>
          <p:cNvPr id="11" name="テキスト ボックス 10"/>
          <p:cNvSpPr txBox="1"/>
          <p:nvPr/>
        </p:nvSpPr>
        <p:spPr>
          <a:xfrm>
            <a:off x="6948264" y="5949280"/>
            <a:ext cx="461665" cy="438582"/>
          </a:xfrm>
          <a:prstGeom prst="rect">
            <a:avLst/>
          </a:prstGeom>
          <a:noFill/>
        </p:spPr>
        <p:txBody>
          <a:bodyPr vert="eaVert" wrap="none" rtlCol="0">
            <a:spAutoFit/>
          </a:bodyPr>
          <a:lstStyle/>
          <a:p>
            <a:r>
              <a:rPr lang="ja-JP" altLang="en-US" dirty="0" smtClean="0"/>
              <a:t>・・・</a:t>
            </a:r>
            <a:endParaRPr kumimoji="1" lang="ja-JP" altLang="en-US" dirty="0"/>
          </a:p>
        </p:txBody>
      </p:sp>
      <p:pic>
        <p:nvPicPr>
          <p:cNvPr id="144385" name="Picture 1"/>
          <p:cNvPicPr>
            <a:picLocks noChangeAspect="1" noChangeArrowheads="1"/>
          </p:cNvPicPr>
          <p:nvPr/>
        </p:nvPicPr>
        <p:blipFill>
          <a:blip r:embed="rId7" cstate="print"/>
          <a:srcRect/>
          <a:stretch>
            <a:fillRect/>
          </a:stretch>
        </p:blipFill>
        <p:spPr bwMode="auto">
          <a:xfrm>
            <a:off x="5652120" y="3717032"/>
            <a:ext cx="728037" cy="720080"/>
          </a:xfrm>
          <a:prstGeom prst="rect">
            <a:avLst/>
          </a:prstGeom>
          <a:noFill/>
          <a:ln w="9525">
            <a:noFill/>
            <a:miter lim="800000"/>
            <a:headEnd/>
            <a:tailEnd/>
          </a:ln>
        </p:spPr>
      </p:pic>
      <p:sp>
        <p:nvSpPr>
          <p:cNvPr id="12" name="タイトル 1"/>
          <p:cNvSpPr txBox="1">
            <a:spLocks/>
          </p:cNvSpPr>
          <p:nvPr/>
        </p:nvSpPr>
        <p:spPr bwMode="auto">
          <a:xfrm>
            <a:off x="6588224" y="3789040"/>
            <a:ext cx="1440160" cy="582594"/>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1" lang="en-US" altLang="ja-JP" sz="3600" b="0" i="0" u="none" strike="noStrike" kern="1200" cap="none" spc="0" normalizeH="0" baseline="0" noProof="0" dirty="0" smtClean="0">
                <a:ln>
                  <a:noFill/>
                </a:ln>
                <a:solidFill>
                  <a:schemeClr val="tx1"/>
                </a:solidFill>
                <a:effectLst/>
                <a:uLnTx/>
                <a:uFillTx/>
                <a:latin typeface="+mj-lt"/>
                <a:ea typeface="+mj-ea"/>
                <a:cs typeface="+mj-cs"/>
              </a:rPr>
              <a:t>CERN</a:t>
            </a:r>
            <a:endParaRPr kumimoji="1" lang="ja-JP" altLang="en-US" sz="3600" b="0" i="0" u="none" strike="noStrike" kern="1200" cap="none" spc="0" normalizeH="0" baseline="0" noProof="0" dirty="0">
              <a:ln>
                <a:noFill/>
              </a:ln>
              <a:solidFill>
                <a:schemeClr val="tx1"/>
              </a:solidFill>
              <a:effectLst/>
              <a:uLnTx/>
              <a:uFillTx/>
              <a:latin typeface="+mj-lt"/>
              <a:ea typeface="+mj-ea"/>
              <a:cs typeface="+mj-cs"/>
            </a:endParaRPr>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07504" y="188640"/>
            <a:ext cx="8229600" cy="582594"/>
          </a:xfrm>
        </p:spPr>
        <p:txBody>
          <a:bodyPr/>
          <a:lstStyle/>
          <a:p>
            <a:r>
              <a:rPr lang="en-US" altLang="ja-JP" sz="3600" dirty="0" err="1" smtClean="0"/>
              <a:t>OpenStack</a:t>
            </a:r>
            <a:r>
              <a:rPr lang="en-US" altLang="ja-JP" sz="3600" dirty="0" smtClean="0"/>
              <a:t> Federation Cloud in Australia </a:t>
            </a:r>
            <a:endParaRPr kumimoji="1" lang="ja-JP" altLang="en-US" sz="3600" dirty="0"/>
          </a:p>
        </p:txBody>
      </p:sp>
      <p:sp>
        <p:nvSpPr>
          <p:cNvPr id="4" name="スライド番号プレースホルダ 3"/>
          <p:cNvSpPr>
            <a:spLocks noGrp="1"/>
          </p:cNvSpPr>
          <p:nvPr>
            <p:ph type="sldNum" sz="quarter" idx="10"/>
          </p:nvPr>
        </p:nvSpPr>
        <p:spPr/>
        <p:txBody>
          <a:bodyPr/>
          <a:lstStyle/>
          <a:p>
            <a:pPr>
              <a:defRPr/>
            </a:pPr>
            <a:fld id="{65F807F8-E604-4B8C-9F45-9E16D479E221}" type="slidenum">
              <a:rPr lang="ja-JP" altLang="en-US" smtClean="0"/>
              <a:pPr>
                <a:defRPr/>
              </a:pPr>
              <a:t>52</a:t>
            </a:fld>
            <a:endParaRPr lang="ja-JP" altLang="en-US" dirty="0"/>
          </a:p>
        </p:txBody>
      </p:sp>
      <p:pic>
        <p:nvPicPr>
          <p:cNvPr id="136194" name="Picture 2" descr="nectar"/>
          <p:cNvPicPr>
            <a:picLocks noChangeAspect="1" noChangeArrowheads="1"/>
          </p:cNvPicPr>
          <p:nvPr/>
        </p:nvPicPr>
        <p:blipFill>
          <a:blip r:embed="rId2" cstate="print"/>
          <a:srcRect/>
          <a:stretch>
            <a:fillRect/>
          </a:stretch>
        </p:blipFill>
        <p:spPr bwMode="auto">
          <a:xfrm>
            <a:off x="1547664" y="1052736"/>
            <a:ext cx="2495550" cy="419101"/>
          </a:xfrm>
          <a:prstGeom prst="rect">
            <a:avLst/>
          </a:prstGeom>
          <a:noFill/>
        </p:spPr>
      </p:pic>
      <p:pic>
        <p:nvPicPr>
          <p:cNvPr id="136196" name="Picture 4" descr="Home"/>
          <p:cNvPicPr>
            <a:picLocks noChangeAspect="1" noChangeArrowheads="1"/>
          </p:cNvPicPr>
          <p:nvPr/>
        </p:nvPicPr>
        <p:blipFill>
          <a:blip r:embed="rId3" cstate="print"/>
          <a:srcRect/>
          <a:stretch>
            <a:fillRect/>
          </a:stretch>
        </p:blipFill>
        <p:spPr bwMode="auto">
          <a:xfrm>
            <a:off x="395536" y="980728"/>
            <a:ext cx="1133475" cy="857251"/>
          </a:xfrm>
          <a:prstGeom prst="rect">
            <a:avLst/>
          </a:prstGeom>
          <a:noFill/>
        </p:spPr>
      </p:pic>
      <p:sp>
        <p:nvSpPr>
          <p:cNvPr id="7" name="正方形/長方形 6"/>
          <p:cNvSpPr/>
          <p:nvPr/>
        </p:nvSpPr>
        <p:spPr>
          <a:xfrm>
            <a:off x="4211960" y="1052736"/>
            <a:ext cx="2172454" cy="369332"/>
          </a:xfrm>
          <a:prstGeom prst="rect">
            <a:avLst/>
          </a:prstGeom>
        </p:spPr>
        <p:txBody>
          <a:bodyPr wrap="none">
            <a:spAutoFit/>
          </a:bodyPr>
          <a:lstStyle/>
          <a:p>
            <a:r>
              <a:rPr lang="en-US" altLang="ja-JP" dirty="0" smtClean="0">
                <a:hlinkClick r:id="rId4"/>
              </a:rPr>
              <a:t>http://nectar.org.au/</a:t>
            </a:r>
            <a:endParaRPr lang="ja-JP" altLang="en-US" dirty="0"/>
          </a:p>
        </p:txBody>
      </p:sp>
      <p:pic>
        <p:nvPicPr>
          <p:cNvPr id="137218" name="Picture 2"/>
          <p:cNvPicPr>
            <a:picLocks noChangeAspect="1" noChangeArrowheads="1"/>
          </p:cNvPicPr>
          <p:nvPr/>
        </p:nvPicPr>
        <p:blipFill>
          <a:blip r:embed="rId5" cstate="print"/>
          <a:srcRect/>
          <a:stretch>
            <a:fillRect/>
          </a:stretch>
        </p:blipFill>
        <p:spPr bwMode="auto">
          <a:xfrm>
            <a:off x="2915816" y="1916832"/>
            <a:ext cx="5832648" cy="4309936"/>
          </a:xfrm>
          <a:prstGeom prst="rect">
            <a:avLst/>
          </a:prstGeom>
          <a:noFill/>
          <a:ln w="9525">
            <a:solidFill>
              <a:schemeClr val="accent1"/>
            </a:solidFill>
            <a:miter lim="800000"/>
            <a:headEnd/>
            <a:tailEnd/>
          </a:ln>
        </p:spPr>
      </p:pic>
      <p:sp>
        <p:nvSpPr>
          <p:cNvPr id="9" name="コンテンツ プレースホルダ 2"/>
          <p:cNvSpPr>
            <a:spLocks noGrp="1"/>
          </p:cNvSpPr>
          <p:nvPr>
            <p:ph idx="1"/>
          </p:nvPr>
        </p:nvSpPr>
        <p:spPr>
          <a:xfrm>
            <a:off x="323528" y="1916832"/>
            <a:ext cx="8229600" cy="4248472"/>
          </a:xfrm>
        </p:spPr>
        <p:txBody>
          <a:bodyPr/>
          <a:lstStyle/>
          <a:p>
            <a:pPr>
              <a:buNone/>
            </a:pPr>
            <a:r>
              <a:rPr lang="ja-JP" altLang="en-US" dirty="0" smtClean="0">
                <a:latin typeface="HGP創英角ｺﾞｼｯｸUB" pitchFamily="50" charset="-128"/>
                <a:ea typeface="HGP創英角ｺﾞｼｯｸUB" pitchFamily="50" charset="-128"/>
              </a:rPr>
              <a:t>複数サイト</a:t>
            </a:r>
            <a:endParaRPr lang="en-US" altLang="ja-JP" dirty="0" smtClean="0">
              <a:latin typeface="HGP創英角ｺﾞｼｯｸUB" pitchFamily="50" charset="-128"/>
              <a:ea typeface="HGP創英角ｺﾞｼｯｸUB" pitchFamily="50" charset="-128"/>
            </a:endParaRPr>
          </a:p>
          <a:p>
            <a:pPr>
              <a:buNone/>
            </a:pPr>
            <a:r>
              <a:rPr lang="ja-JP" altLang="en-US" dirty="0" smtClean="0">
                <a:latin typeface="HGP創英角ｺﾞｼｯｸUB" pitchFamily="50" charset="-128"/>
                <a:ea typeface="HGP創英角ｺﾞｼｯｸUB" pitchFamily="50" charset="-128"/>
              </a:rPr>
              <a:t>をシングル</a:t>
            </a:r>
            <a:endParaRPr lang="en-US" altLang="ja-JP" dirty="0" smtClean="0">
              <a:latin typeface="HGP創英角ｺﾞｼｯｸUB" pitchFamily="50" charset="-128"/>
              <a:ea typeface="HGP創英角ｺﾞｼｯｸUB" pitchFamily="50" charset="-128"/>
            </a:endParaRPr>
          </a:p>
          <a:p>
            <a:pPr>
              <a:buNone/>
            </a:pPr>
            <a:r>
              <a:rPr lang="ja-JP" altLang="en-US" dirty="0" smtClean="0">
                <a:latin typeface="HGP創英角ｺﾞｼｯｸUB" pitchFamily="50" charset="-128"/>
                <a:ea typeface="HGP創英角ｺﾞｼｯｸUB" pitchFamily="50" charset="-128"/>
              </a:rPr>
              <a:t>エンドポイント</a:t>
            </a:r>
            <a:endParaRPr lang="en-US" altLang="ja-JP" dirty="0" smtClean="0">
              <a:latin typeface="HGP創英角ｺﾞｼｯｸUB" pitchFamily="50" charset="-128"/>
              <a:ea typeface="HGP創英角ｺﾞｼｯｸUB" pitchFamily="50" charset="-128"/>
            </a:endParaRPr>
          </a:p>
          <a:p>
            <a:pPr>
              <a:buNone/>
            </a:pPr>
            <a:r>
              <a:rPr lang="ja-JP" altLang="en-US" dirty="0" smtClean="0">
                <a:latin typeface="HGP創英角ｺﾞｼｯｸUB" pitchFamily="50" charset="-128"/>
                <a:ea typeface="HGP創英角ｺﾞｼｯｸUB" pitchFamily="50" charset="-128"/>
              </a:rPr>
              <a:t>で提供</a:t>
            </a:r>
            <a:endParaRPr lang="en-US" altLang="ja-JP" dirty="0" smtClean="0">
              <a:latin typeface="HGP創英角ｺﾞｼｯｸUB" pitchFamily="50" charset="-128"/>
              <a:ea typeface="HGP創英角ｺﾞｼｯｸUB" pitchFamily="50" charset="-128"/>
            </a:endParaRPr>
          </a:p>
          <a:p>
            <a:pPr>
              <a:buNone/>
            </a:pPr>
            <a:r>
              <a:rPr kumimoji="1" lang="ja-JP" altLang="en-US" dirty="0" smtClean="0">
                <a:latin typeface="HGP創英角ｺﾞｼｯｸUB" pitchFamily="50" charset="-128"/>
                <a:ea typeface="HGP創英角ｺﾞｼｯｸUB" pitchFamily="50" charset="-128"/>
              </a:rPr>
              <a:t>　</a:t>
            </a:r>
            <a:r>
              <a:rPr lang="ja-JP" altLang="en-US" dirty="0" smtClean="0">
                <a:latin typeface="HGP創英角ｺﾞｼｯｸUB" pitchFamily="50" charset="-128"/>
                <a:ea typeface="HGP創英角ｺﾞｼｯｸUB" pitchFamily="50" charset="-128"/>
              </a:rPr>
              <a:t> </a:t>
            </a:r>
            <a:endParaRPr kumimoji="1" lang="en-US" altLang="ja-JP" dirty="0" smtClean="0">
              <a:latin typeface="HGP創英角ｺﾞｼｯｸUB" pitchFamily="50" charset="-128"/>
              <a:ea typeface="HGP創英角ｺﾞｼｯｸUB" pitchFamily="50" charset="-128"/>
            </a:endParaRPr>
          </a:p>
        </p:txBody>
      </p:sp>
      <p:sp>
        <p:nvSpPr>
          <p:cNvPr id="10" name="正方形/長方形 9"/>
          <p:cNvSpPr/>
          <p:nvPr/>
        </p:nvSpPr>
        <p:spPr>
          <a:xfrm>
            <a:off x="2771800" y="1628800"/>
            <a:ext cx="6170262" cy="261610"/>
          </a:xfrm>
          <a:prstGeom prst="rect">
            <a:avLst/>
          </a:prstGeom>
        </p:spPr>
        <p:txBody>
          <a:bodyPr wrap="square">
            <a:spAutoFit/>
          </a:bodyPr>
          <a:lstStyle/>
          <a:p>
            <a:r>
              <a:rPr lang="en-US" altLang="ja-JP" sz="1100" dirty="0" smtClean="0">
                <a:latin typeface="+mn-lt"/>
              </a:rPr>
              <a:t>(Tom </a:t>
            </a:r>
            <a:r>
              <a:rPr lang="en-US" altLang="ja-JP" sz="1100" dirty="0" err="1" smtClean="0">
                <a:latin typeface="+mn-lt"/>
              </a:rPr>
              <a:t>Fifield</a:t>
            </a:r>
            <a:r>
              <a:rPr lang="en-US" altLang="ja-JP" sz="1100" dirty="0" smtClean="0">
                <a:latin typeface="+mn-lt"/>
              </a:rPr>
              <a:t>: </a:t>
            </a:r>
            <a:r>
              <a:rPr lang="en-US" altLang="ja-JP" sz="1100" dirty="0" err="1" smtClean="0">
                <a:latin typeface="+mn-lt"/>
              </a:rPr>
              <a:t>NeCTAR</a:t>
            </a:r>
            <a:r>
              <a:rPr lang="en-US" altLang="ja-JP" sz="1100" dirty="0" smtClean="0">
                <a:latin typeface="+mn-lt"/>
              </a:rPr>
              <a:t>: </a:t>
            </a:r>
            <a:r>
              <a:rPr lang="en-AU" altLang="ja-JP" sz="1100" dirty="0" smtClean="0">
                <a:solidFill>
                  <a:srgbClr val="000000"/>
                </a:solidFill>
                <a:latin typeface="Calibri" charset="0"/>
              </a:rPr>
              <a:t>National </a:t>
            </a:r>
            <a:r>
              <a:rPr lang="en-AU" altLang="ja-JP" sz="1100" dirty="0" err="1" smtClean="0">
                <a:solidFill>
                  <a:srgbClr val="000000"/>
                </a:solidFill>
                <a:latin typeface="Calibri" charset="0"/>
              </a:rPr>
              <a:t>eResearch</a:t>
            </a:r>
            <a:r>
              <a:rPr lang="en-AU" altLang="ja-JP" sz="1100" dirty="0" smtClean="0">
                <a:solidFill>
                  <a:srgbClr val="000000"/>
                </a:solidFill>
                <a:latin typeface="Calibri" charset="0"/>
              </a:rPr>
              <a:t> Collaboration Tools and Resources</a:t>
            </a:r>
            <a:r>
              <a:rPr lang="en-US" altLang="ja-JP" sz="1100" dirty="0" smtClean="0">
                <a:latin typeface="+mn-lt"/>
              </a:rPr>
              <a:t>@</a:t>
            </a:r>
            <a:r>
              <a:rPr lang="en-US" altLang="ja-JP" sz="1100" dirty="0" err="1" smtClean="0">
                <a:latin typeface="+mn-lt"/>
              </a:rPr>
              <a:t>OpenStack</a:t>
            </a:r>
            <a:r>
              <a:rPr lang="ja-JP" altLang="en-US" sz="1100" dirty="0" smtClean="0">
                <a:latin typeface="+mn-lt"/>
              </a:rPr>
              <a:t> </a:t>
            </a:r>
            <a:r>
              <a:rPr lang="en-US" altLang="ja-JP" sz="1100" dirty="0" smtClean="0">
                <a:latin typeface="+mn-lt"/>
              </a:rPr>
              <a:t>Essex</a:t>
            </a:r>
            <a:r>
              <a:rPr lang="ja-JP" altLang="en-US" sz="1100" dirty="0" smtClean="0">
                <a:latin typeface="+mn-lt"/>
              </a:rPr>
              <a:t> </a:t>
            </a:r>
            <a:r>
              <a:rPr lang="en-US" altLang="ja-JP" sz="1100" dirty="0" smtClean="0">
                <a:latin typeface="+mn-lt"/>
              </a:rPr>
              <a:t>Summit)</a:t>
            </a:r>
            <a:endParaRPr lang="ja-JP" altLang="en-US" sz="1100" dirty="0">
              <a:latin typeface="+mn-lt"/>
            </a:endParaRPr>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07504" y="188640"/>
            <a:ext cx="3096344" cy="582594"/>
          </a:xfrm>
        </p:spPr>
        <p:txBody>
          <a:bodyPr/>
          <a:lstStyle/>
          <a:p>
            <a:r>
              <a:rPr kumimoji="1" lang="en-US" altLang="ja-JP" dirty="0" smtClean="0"/>
              <a:t>CERN</a:t>
            </a:r>
            <a:endParaRPr kumimoji="1" lang="ja-JP" altLang="en-US" dirty="0"/>
          </a:p>
        </p:txBody>
      </p:sp>
      <p:sp>
        <p:nvSpPr>
          <p:cNvPr id="4" name="スライド番号プレースホルダ 3"/>
          <p:cNvSpPr>
            <a:spLocks noGrp="1"/>
          </p:cNvSpPr>
          <p:nvPr>
            <p:ph type="sldNum" sz="quarter" idx="10"/>
          </p:nvPr>
        </p:nvSpPr>
        <p:spPr/>
        <p:txBody>
          <a:bodyPr/>
          <a:lstStyle/>
          <a:p>
            <a:pPr>
              <a:defRPr/>
            </a:pPr>
            <a:fld id="{65F807F8-E604-4B8C-9F45-9E16D479E221}" type="slidenum">
              <a:rPr lang="ja-JP" altLang="en-US" smtClean="0"/>
              <a:pPr>
                <a:defRPr/>
              </a:pPr>
              <a:t>53</a:t>
            </a:fld>
            <a:endParaRPr lang="ja-JP" altLang="en-US" dirty="0"/>
          </a:p>
        </p:txBody>
      </p:sp>
      <p:pic>
        <p:nvPicPr>
          <p:cNvPr id="156674" name="Picture 2"/>
          <p:cNvPicPr>
            <a:picLocks noChangeAspect="1" noChangeArrowheads="1"/>
          </p:cNvPicPr>
          <p:nvPr/>
        </p:nvPicPr>
        <p:blipFill>
          <a:blip r:embed="rId2" cstate="print"/>
          <a:srcRect/>
          <a:stretch>
            <a:fillRect/>
          </a:stretch>
        </p:blipFill>
        <p:spPr bwMode="auto">
          <a:xfrm>
            <a:off x="381136" y="1124744"/>
            <a:ext cx="5044991" cy="3153119"/>
          </a:xfrm>
          <a:prstGeom prst="rect">
            <a:avLst/>
          </a:prstGeom>
          <a:noFill/>
          <a:ln w="9525">
            <a:solidFill>
              <a:schemeClr val="accent1"/>
            </a:solidFill>
            <a:miter lim="800000"/>
            <a:headEnd/>
            <a:tailEnd/>
          </a:ln>
        </p:spPr>
      </p:pic>
      <p:pic>
        <p:nvPicPr>
          <p:cNvPr id="156675" name="Picture 3"/>
          <p:cNvPicPr>
            <a:picLocks noChangeAspect="1" noChangeArrowheads="1"/>
          </p:cNvPicPr>
          <p:nvPr/>
        </p:nvPicPr>
        <p:blipFill>
          <a:blip r:embed="rId3" cstate="print"/>
          <a:srcRect/>
          <a:stretch>
            <a:fillRect/>
          </a:stretch>
        </p:blipFill>
        <p:spPr bwMode="auto">
          <a:xfrm>
            <a:off x="3621496" y="3077962"/>
            <a:ext cx="5054960" cy="3159350"/>
          </a:xfrm>
          <a:prstGeom prst="rect">
            <a:avLst/>
          </a:prstGeom>
          <a:noFill/>
          <a:ln w="9525">
            <a:solidFill>
              <a:schemeClr val="accent1"/>
            </a:solidFill>
            <a:miter lim="800000"/>
            <a:headEnd/>
            <a:tailEnd/>
          </a:ln>
        </p:spPr>
      </p:pic>
      <p:sp>
        <p:nvSpPr>
          <p:cNvPr id="7" name="正方形/長方形 6"/>
          <p:cNvSpPr/>
          <p:nvPr/>
        </p:nvSpPr>
        <p:spPr>
          <a:xfrm>
            <a:off x="1691680" y="332656"/>
            <a:ext cx="6539034" cy="338554"/>
          </a:xfrm>
          <a:prstGeom prst="rect">
            <a:avLst/>
          </a:prstGeom>
        </p:spPr>
        <p:txBody>
          <a:bodyPr wrap="none">
            <a:spAutoFit/>
          </a:bodyPr>
          <a:lstStyle/>
          <a:p>
            <a:r>
              <a:rPr lang="en-US" altLang="ja-JP" sz="1600" dirty="0" smtClean="0">
                <a:latin typeface="+mn-lt"/>
              </a:rPr>
              <a:t>(Tim Bell: Accelerating Science with </a:t>
            </a:r>
            <a:r>
              <a:rPr lang="en-US" altLang="ja-JP" sz="1600" dirty="0" err="1" smtClean="0">
                <a:latin typeface="+mn-lt"/>
              </a:rPr>
              <a:t>OpenStack</a:t>
            </a:r>
            <a:r>
              <a:rPr lang="en-US" altLang="ja-JP" sz="1600" dirty="0" smtClean="0">
                <a:latin typeface="+mn-lt"/>
              </a:rPr>
              <a:t> @</a:t>
            </a:r>
            <a:r>
              <a:rPr lang="en-US" altLang="ja-JP" sz="1600" dirty="0" err="1" smtClean="0">
                <a:latin typeface="+mn-lt"/>
              </a:rPr>
              <a:t>OpenStack</a:t>
            </a:r>
            <a:r>
              <a:rPr lang="ja-JP" altLang="en-US" sz="1600" dirty="0" smtClean="0">
                <a:latin typeface="+mn-lt"/>
              </a:rPr>
              <a:t> </a:t>
            </a:r>
            <a:r>
              <a:rPr lang="en-US" altLang="ja-JP" sz="1600" dirty="0" smtClean="0">
                <a:latin typeface="+mn-lt"/>
              </a:rPr>
              <a:t>Grizzly</a:t>
            </a:r>
            <a:r>
              <a:rPr lang="ja-JP" altLang="en-US" sz="1600" dirty="0" smtClean="0">
                <a:latin typeface="+mn-lt"/>
              </a:rPr>
              <a:t> </a:t>
            </a:r>
            <a:r>
              <a:rPr lang="en-US" altLang="ja-JP" sz="1600" dirty="0" smtClean="0">
                <a:latin typeface="+mn-lt"/>
              </a:rPr>
              <a:t>Summit)</a:t>
            </a:r>
            <a:endParaRPr lang="ja-JP" altLang="en-US" sz="1600" dirty="0">
              <a:latin typeface="+mn-lt"/>
            </a:endParaRPr>
          </a:p>
        </p:txBody>
      </p:sp>
      <p:pic>
        <p:nvPicPr>
          <p:cNvPr id="138242" name="Picture 2"/>
          <p:cNvPicPr>
            <a:picLocks noChangeAspect="1" noChangeArrowheads="1"/>
          </p:cNvPicPr>
          <p:nvPr/>
        </p:nvPicPr>
        <p:blipFill>
          <a:blip r:embed="rId4" cstate="print"/>
          <a:srcRect/>
          <a:stretch>
            <a:fillRect/>
          </a:stretch>
        </p:blipFill>
        <p:spPr bwMode="auto">
          <a:xfrm>
            <a:off x="4125552" y="3068960"/>
            <a:ext cx="4076700" cy="4095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p:cNvSpPr/>
          <p:nvPr/>
        </p:nvSpPr>
        <p:spPr>
          <a:xfrm>
            <a:off x="0" y="0"/>
            <a:ext cx="9144000" cy="6453336"/>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4800" dirty="0" err="1" smtClean="0">
                <a:latin typeface="HGP創英角ｺﾞｼｯｸUB" pitchFamily="50" charset="-128"/>
                <a:ea typeface="HGP創英角ｺﾞｼｯｸUB" pitchFamily="50" charset="-128"/>
                <a:cs typeface="Arial Unicode MS" pitchFamily="50" charset="-128"/>
              </a:rPr>
              <a:t>OpenStack</a:t>
            </a:r>
            <a:r>
              <a:rPr lang="ja-JP" altLang="en-US" sz="4800" dirty="0" err="1" smtClean="0">
                <a:latin typeface="HGP創英角ｺﾞｼｯｸUB" pitchFamily="50" charset="-128"/>
                <a:ea typeface="HGP創英角ｺﾞｼｯｸUB" pitchFamily="50" charset="-128"/>
                <a:cs typeface="Arial Unicode MS" pitchFamily="50" charset="-128"/>
              </a:rPr>
              <a:t>への</a:t>
            </a:r>
            <a:r>
              <a:rPr lang="ja-JP" altLang="en-US" sz="4800" dirty="0" smtClean="0">
                <a:latin typeface="HGP創英角ｺﾞｼｯｸUB" pitchFamily="50" charset="-128"/>
                <a:ea typeface="HGP創英角ｺﾞｼｯｸUB" pitchFamily="50" charset="-128"/>
                <a:cs typeface="Arial Unicode MS" pitchFamily="50" charset="-128"/>
              </a:rPr>
              <a:t>期待</a:t>
            </a:r>
            <a:endParaRPr lang="en-US" altLang="ja-JP" sz="2800" dirty="0" smtClean="0">
              <a:latin typeface="HGP創英角ｺﾞｼｯｸUB" pitchFamily="50" charset="-128"/>
              <a:ea typeface="HGP創英角ｺﾞｼｯｸUB" pitchFamily="50" charset="-128"/>
              <a:cs typeface="Arial Unicode MS" pitchFamily="50" charset="-128"/>
            </a:endParaRPr>
          </a:p>
        </p:txBody>
      </p:sp>
      <p:sp>
        <p:nvSpPr>
          <p:cNvPr id="3" name="スライド番号プレースホルダ 2"/>
          <p:cNvSpPr>
            <a:spLocks noGrp="1"/>
          </p:cNvSpPr>
          <p:nvPr>
            <p:ph type="sldNum" sz="quarter" idx="10"/>
          </p:nvPr>
        </p:nvSpPr>
        <p:spPr>
          <a:xfrm>
            <a:off x="8572500" y="6643688"/>
            <a:ext cx="500063" cy="142875"/>
          </a:xfrm>
        </p:spPr>
        <p:txBody>
          <a:bodyPr/>
          <a:lstStyle/>
          <a:p>
            <a:pPr>
              <a:defRPr/>
            </a:pPr>
            <a:fld id="{2D49EB63-8A47-42A8-B1AF-7D6D75D2383C}" type="slidenum">
              <a:rPr lang="ja-JP" altLang="en-US" smtClean="0"/>
              <a:pPr>
                <a:defRPr/>
              </a:pPr>
              <a:t>54</a:t>
            </a:fld>
            <a:endParaRPr lang="ja-JP" altLang="en-US" dirty="0"/>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323528" y="188640"/>
            <a:ext cx="2664296" cy="582594"/>
          </a:xfrm>
        </p:spPr>
        <p:txBody>
          <a:bodyPr/>
          <a:lstStyle/>
          <a:p>
            <a:r>
              <a:rPr lang="en-US" altLang="ja-JP" dirty="0" smtClean="0">
                <a:latin typeface="HGP創英角ｺﾞｼｯｸUB" pitchFamily="50" charset="-128"/>
                <a:ea typeface="HGP創英角ｺﾞｼｯｸUB" pitchFamily="50" charset="-128"/>
              </a:rPr>
              <a:t>Cloud OS</a:t>
            </a:r>
            <a:endParaRPr kumimoji="1" lang="ja-JP" altLang="en-US" dirty="0">
              <a:latin typeface="HGP創英角ｺﾞｼｯｸUB" pitchFamily="50" charset="-128"/>
              <a:ea typeface="HGP創英角ｺﾞｼｯｸUB" pitchFamily="50" charset="-128"/>
            </a:endParaRPr>
          </a:p>
        </p:txBody>
      </p:sp>
      <p:sp>
        <p:nvSpPr>
          <p:cNvPr id="4" name="スライド番号プレースホルダ 3"/>
          <p:cNvSpPr>
            <a:spLocks noGrp="1"/>
          </p:cNvSpPr>
          <p:nvPr>
            <p:ph type="sldNum" sz="quarter" idx="10"/>
          </p:nvPr>
        </p:nvSpPr>
        <p:spPr/>
        <p:txBody>
          <a:bodyPr/>
          <a:lstStyle/>
          <a:p>
            <a:pPr>
              <a:defRPr/>
            </a:pPr>
            <a:fld id="{65F807F8-E604-4B8C-9F45-9E16D479E221}" type="slidenum">
              <a:rPr lang="ja-JP" altLang="en-US" smtClean="0"/>
              <a:pPr>
                <a:defRPr/>
              </a:pPr>
              <a:t>55</a:t>
            </a:fld>
            <a:endParaRPr lang="ja-JP" altLang="en-US" dirty="0"/>
          </a:p>
        </p:txBody>
      </p:sp>
      <p:pic>
        <p:nvPicPr>
          <p:cNvPr id="74753" name="Picture 1"/>
          <p:cNvPicPr>
            <a:picLocks noChangeAspect="1" noChangeArrowheads="1"/>
          </p:cNvPicPr>
          <p:nvPr/>
        </p:nvPicPr>
        <p:blipFill>
          <a:blip r:embed="rId2" cstate="print"/>
          <a:srcRect/>
          <a:stretch>
            <a:fillRect/>
          </a:stretch>
        </p:blipFill>
        <p:spPr bwMode="auto">
          <a:xfrm>
            <a:off x="72008" y="1431830"/>
            <a:ext cx="8964488" cy="1857660"/>
          </a:xfrm>
          <a:prstGeom prst="rect">
            <a:avLst/>
          </a:prstGeom>
          <a:noFill/>
          <a:ln w="9525">
            <a:noFill/>
            <a:miter lim="800000"/>
            <a:headEnd/>
            <a:tailEnd/>
          </a:ln>
        </p:spPr>
      </p:pic>
      <p:pic>
        <p:nvPicPr>
          <p:cNvPr id="74754" name="Picture 2"/>
          <p:cNvPicPr>
            <a:picLocks noChangeAspect="1" noChangeArrowheads="1"/>
          </p:cNvPicPr>
          <p:nvPr/>
        </p:nvPicPr>
        <p:blipFill>
          <a:blip r:embed="rId3" cstate="print"/>
          <a:srcRect/>
          <a:stretch>
            <a:fillRect/>
          </a:stretch>
        </p:blipFill>
        <p:spPr bwMode="auto">
          <a:xfrm>
            <a:off x="72008" y="3880102"/>
            <a:ext cx="8964488" cy="1853154"/>
          </a:xfrm>
          <a:prstGeom prst="rect">
            <a:avLst/>
          </a:prstGeom>
          <a:noFill/>
          <a:ln w="9525">
            <a:noFill/>
            <a:miter lim="800000"/>
            <a:headEnd/>
            <a:tailEnd/>
          </a:ln>
        </p:spPr>
      </p:pic>
      <p:sp>
        <p:nvSpPr>
          <p:cNvPr id="9" name="タイトル 4"/>
          <p:cNvSpPr txBox="1">
            <a:spLocks/>
          </p:cNvSpPr>
          <p:nvPr/>
        </p:nvSpPr>
        <p:spPr bwMode="auto">
          <a:xfrm>
            <a:off x="1224136" y="4024118"/>
            <a:ext cx="3960440" cy="36004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defTabSz="914400" rtl="0" eaLnBrk="1" fontAlgn="base" latinLnBrk="0" hangingPunct="1">
              <a:lnSpc>
                <a:spcPct val="100000"/>
              </a:lnSpc>
              <a:spcBef>
                <a:spcPct val="0"/>
              </a:spcBef>
              <a:spcAft>
                <a:spcPct val="0"/>
              </a:spcAft>
              <a:buClrTx/>
              <a:buSzTx/>
              <a:buFontTx/>
              <a:buNone/>
              <a:tabLst/>
              <a:defRPr/>
            </a:pPr>
            <a:r>
              <a:rPr kumimoji="1" lang="en-US" altLang="ja-JP" b="1" i="0" u="none" strike="noStrike" kern="1200" cap="none" spc="0" normalizeH="0" baseline="0" noProof="0" dirty="0" err="1" smtClean="0">
                <a:ln>
                  <a:noFill/>
                </a:ln>
                <a:effectLst/>
                <a:uLnTx/>
                <a:uFillTx/>
                <a:latin typeface="+mn-lt"/>
                <a:ea typeface="HGP創英角ｺﾞｼｯｸUB" pitchFamily="50" charset="-128"/>
                <a:cs typeface="+mj-cs"/>
              </a:rPr>
              <a:t>Shigetoshi.Yokoyama</a:t>
            </a:r>
            <a:r>
              <a:rPr kumimoji="1" lang="en-US" altLang="ja-JP" sz="2400" b="1" i="0" u="none" strike="noStrike" kern="1200" cap="none" spc="0" normalizeH="0" noProof="0" dirty="0" smtClean="0">
                <a:ln>
                  <a:noFill/>
                </a:ln>
                <a:effectLst/>
                <a:uLnTx/>
                <a:uFillTx/>
                <a:latin typeface="+mn-lt"/>
                <a:ea typeface="HGP創英角ｺﾞｼｯｸUB" pitchFamily="50" charset="-128"/>
                <a:cs typeface="+mj-cs"/>
              </a:rPr>
              <a:t> </a:t>
            </a:r>
            <a:r>
              <a:rPr kumimoji="1" lang="en-US" altLang="ja-JP" sz="2000" b="0" i="0" u="none" strike="noStrike" kern="1200" cap="none" spc="0" normalizeH="0" baseline="0" noProof="0" dirty="0" smtClean="0">
                <a:ln>
                  <a:noFill/>
                </a:ln>
                <a:solidFill>
                  <a:schemeClr val="bg1">
                    <a:lumMod val="65000"/>
                  </a:schemeClr>
                </a:solidFill>
                <a:effectLst/>
                <a:uLnTx/>
                <a:uFillTx/>
                <a:latin typeface="+mn-lt"/>
                <a:ea typeface="HGP創英角ｺﾞｼｯｸUB" pitchFamily="50" charset="-128"/>
                <a:cs typeface="+mj-cs"/>
              </a:rPr>
              <a:t>@</a:t>
            </a:r>
            <a:r>
              <a:rPr kumimoji="1" lang="en-US" altLang="ja-JP" sz="2000" b="0" i="0" u="none" strike="noStrike" kern="1200" cap="none" spc="0" normalizeH="0" baseline="0" noProof="0" dirty="0" err="1" smtClean="0">
                <a:ln>
                  <a:noFill/>
                </a:ln>
                <a:solidFill>
                  <a:schemeClr val="bg1">
                    <a:lumMod val="65000"/>
                  </a:schemeClr>
                </a:solidFill>
                <a:effectLst/>
                <a:uLnTx/>
                <a:uFillTx/>
                <a:latin typeface="+mn-lt"/>
                <a:ea typeface="HGP創英角ｺﾞｼｯｸUB" pitchFamily="50" charset="-128"/>
                <a:cs typeface="+mj-cs"/>
              </a:rPr>
              <a:t>jxta</a:t>
            </a:r>
            <a:endParaRPr kumimoji="1" lang="ja-JP" altLang="en-US" sz="2000" b="0" i="0" u="none" strike="noStrike" kern="1200" cap="none" spc="0" normalizeH="0" baseline="0" noProof="0" dirty="0" smtClean="0">
              <a:ln>
                <a:noFill/>
              </a:ln>
              <a:solidFill>
                <a:schemeClr val="bg1">
                  <a:lumMod val="65000"/>
                </a:schemeClr>
              </a:solidFill>
              <a:effectLst/>
              <a:uLnTx/>
              <a:uFillTx/>
              <a:latin typeface="+mn-lt"/>
              <a:ea typeface="HGP創英角ｺﾞｼｯｸUB" pitchFamily="50" charset="-128"/>
              <a:cs typeface="+mj-cs"/>
            </a:endParaRPr>
          </a:p>
        </p:txBody>
      </p:sp>
      <p:sp>
        <p:nvSpPr>
          <p:cNvPr id="11" name="タイトル 4"/>
          <p:cNvSpPr txBox="1">
            <a:spLocks/>
          </p:cNvSpPr>
          <p:nvPr/>
        </p:nvSpPr>
        <p:spPr bwMode="auto">
          <a:xfrm>
            <a:off x="8100392" y="4005064"/>
            <a:ext cx="792088" cy="36004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defTabSz="914400" rtl="0" eaLnBrk="1" fontAlgn="base" latinLnBrk="0" hangingPunct="1">
              <a:lnSpc>
                <a:spcPct val="100000"/>
              </a:lnSpc>
              <a:spcBef>
                <a:spcPct val="0"/>
              </a:spcBef>
              <a:spcAft>
                <a:spcPct val="0"/>
              </a:spcAft>
              <a:buClrTx/>
              <a:buSzTx/>
              <a:buFontTx/>
              <a:buNone/>
              <a:tabLst/>
              <a:defRPr/>
            </a:pPr>
            <a:r>
              <a:rPr kumimoji="1" lang="en-US" altLang="ja-JP" b="0" i="0" u="none" strike="noStrike" kern="1200" cap="none" spc="0" normalizeH="0" baseline="0" noProof="0" dirty="0" smtClean="0">
                <a:ln>
                  <a:noFill/>
                </a:ln>
                <a:solidFill>
                  <a:schemeClr val="bg1">
                    <a:lumMod val="65000"/>
                  </a:schemeClr>
                </a:solidFill>
                <a:effectLst/>
                <a:uLnTx/>
                <a:uFillTx/>
                <a:latin typeface="+mn-lt"/>
                <a:ea typeface="HGP創英角ｺﾞｼｯｸUB" pitchFamily="50" charset="-128"/>
                <a:cs typeface="+mj-cs"/>
              </a:rPr>
              <a:t>31</a:t>
            </a:r>
            <a:r>
              <a:rPr kumimoji="1" lang="en-US" altLang="ja-JP" b="0" i="0" u="none" strike="noStrike" kern="1200" cap="none" spc="0" normalizeH="0" noProof="0" dirty="0" smtClean="0">
                <a:ln>
                  <a:noFill/>
                </a:ln>
                <a:solidFill>
                  <a:schemeClr val="bg1">
                    <a:lumMod val="65000"/>
                  </a:schemeClr>
                </a:solidFill>
                <a:effectLst/>
                <a:uLnTx/>
                <a:uFillTx/>
                <a:latin typeface="+mn-lt"/>
                <a:ea typeface="HGP創英角ｺﾞｼｯｸUB" pitchFamily="50" charset="-128"/>
                <a:cs typeface="+mj-cs"/>
              </a:rPr>
              <a:t> Oct</a:t>
            </a:r>
            <a:endParaRPr kumimoji="1" lang="ja-JP" altLang="en-US" b="0" i="0" u="none" strike="noStrike" kern="1200" cap="none" spc="0" normalizeH="0" baseline="0" noProof="0" dirty="0" smtClean="0">
              <a:ln>
                <a:noFill/>
              </a:ln>
              <a:solidFill>
                <a:schemeClr val="bg1">
                  <a:lumMod val="65000"/>
                </a:schemeClr>
              </a:solidFill>
              <a:effectLst/>
              <a:uLnTx/>
              <a:uFillTx/>
              <a:latin typeface="+mn-lt"/>
              <a:ea typeface="HGP創英角ｺﾞｼｯｸUB" pitchFamily="50" charset="-128"/>
              <a:cs typeface="+mj-cs"/>
            </a:endParaRPr>
          </a:p>
        </p:txBody>
      </p:sp>
      <p:sp>
        <p:nvSpPr>
          <p:cNvPr id="12" name="タイトル 4"/>
          <p:cNvSpPr txBox="1">
            <a:spLocks/>
          </p:cNvSpPr>
          <p:nvPr/>
        </p:nvSpPr>
        <p:spPr bwMode="auto">
          <a:xfrm>
            <a:off x="1224136" y="4490066"/>
            <a:ext cx="7128792" cy="1099174"/>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defTabSz="914400" rtl="0" eaLnBrk="1" fontAlgn="base" latinLnBrk="0" hangingPunct="1">
              <a:lnSpc>
                <a:spcPct val="100000"/>
              </a:lnSpc>
              <a:spcBef>
                <a:spcPct val="0"/>
              </a:spcBef>
              <a:spcAft>
                <a:spcPct val="0"/>
              </a:spcAft>
              <a:buClrTx/>
              <a:buSzTx/>
              <a:buFontTx/>
              <a:buNone/>
              <a:tabLst/>
              <a:defRPr/>
            </a:pPr>
            <a:r>
              <a:rPr kumimoji="1" lang="en-US" altLang="ja-JP" sz="2000" b="0" i="0" u="none" strike="noStrike" kern="1200" cap="none" spc="0" normalizeH="0" baseline="0" noProof="0" dirty="0" smtClean="0">
                <a:ln>
                  <a:noFill/>
                </a:ln>
                <a:effectLst/>
                <a:uLnTx/>
                <a:uFillTx/>
                <a:latin typeface="+mn-lt"/>
                <a:ea typeface="HGP創英角ｺﾞｼｯｸUB" pitchFamily="50" charset="-128"/>
                <a:cs typeface="+mj-cs"/>
              </a:rPr>
              <a:t>#</a:t>
            </a:r>
            <a:r>
              <a:rPr kumimoji="1" lang="en-US" altLang="ja-JP" sz="2000" b="0" i="0" u="none" strike="noStrike" kern="1200" cap="none" spc="0" normalizeH="0" baseline="0" noProof="0" dirty="0" err="1" smtClean="0">
                <a:ln>
                  <a:noFill/>
                </a:ln>
                <a:effectLst/>
                <a:uLnTx/>
                <a:uFillTx/>
                <a:latin typeface="+mn-lt"/>
                <a:ea typeface="HGP創英角ｺﾞｼｯｸUB" pitchFamily="50" charset="-128"/>
                <a:cs typeface="+mj-cs"/>
              </a:rPr>
              <a:t>Dodai</a:t>
            </a:r>
            <a:r>
              <a:rPr kumimoji="1" lang="en-US" altLang="ja-JP" sz="2000" b="0" i="0" u="none" strike="noStrike" kern="1200" cap="none" spc="0" normalizeH="0" baseline="0" noProof="0" dirty="0" smtClean="0">
                <a:ln>
                  <a:noFill/>
                </a:ln>
                <a:effectLst/>
                <a:uLnTx/>
                <a:uFillTx/>
                <a:latin typeface="+mn-lt"/>
                <a:ea typeface="HGP創英角ｺﾞｼｯｸUB" pitchFamily="50" charset="-128"/>
                <a:cs typeface="+mj-cs"/>
              </a:rPr>
              <a:t> and #Colony are 2 the cloud what #fork and #exec are 2 the personal  computer, but I’m nobody! </a:t>
            </a:r>
          </a:p>
          <a:p>
            <a:pPr marL="0" marR="0" lvl="0" indent="0" defTabSz="914400" rtl="0" eaLnBrk="1" fontAlgn="base" latinLnBrk="0" hangingPunct="1">
              <a:lnSpc>
                <a:spcPct val="100000"/>
              </a:lnSpc>
              <a:spcBef>
                <a:spcPct val="0"/>
              </a:spcBef>
              <a:spcAft>
                <a:spcPct val="0"/>
              </a:spcAft>
              <a:buClrTx/>
              <a:buSzTx/>
              <a:buFontTx/>
              <a:buNone/>
              <a:tabLst/>
              <a:defRPr/>
            </a:pPr>
            <a:r>
              <a:rPr kumimoji="1" lang="en-US" altLang="ja-JP" sz="2000" b="0" i="0" u="none" strike="noStrike" kern="1200" cap="none" spc="0" normalizeH="0" baseline="0" noProof="0" dirty="0" smtClean="0">
                <a:ln>
                  <a:noFill/>
                </a:ln>
                <a:solidFill>
                  <a:schemeClr val="accent1">
                    <a:lumMod val="75000"/>
                  </a:schemeClr>
                </a:solidFill>
                <a:effectLst/>
                <a:uLnTx/>
                <a:uFillTx/>
                <a:latin typeface="+mn-lt"/>
                <a:ea typeface="HGP創英角ｺﾞｼｯｸUB" pitchFamily="50" charset="-128"/>
                <a:cs typeface="+mj-cs"/>
              </a:rPr>
              <a:t> </a:t>
            </a:r>
            <a:r>
              <a:rPr kumimoji="1" lang="en-US" altLang="ja-JP" sz="2000" b="1" i="0" u="none" strike="noStrike" kern="1200" cap="none" spc="0" normalizeH="0" baseline="0" noProof="0" dirty="0" smtClean="0">
                <a:ln>
                  <a:noFill/>
                </a:ln>
                <a:solidFill>
                  <a:schemeClr val="accent1">
                    <a:lumMod val="75000"/>
                  </a:schemeClr>
                </a:solidFill>
                <a:effectLst/>
                <a:uLnTx/>
                <a:uFillTx/>
                <a:latin typeface="+mn-lt"/>
                <a:ea typeface="HGP創英角ｺﾞｼｯｸUB" pitchFamily="50" charset="-128"/>
                <a:cs typeface="+mj-cs"/>
              </a:rPr>
              <a:t>github.com/</a:t>
            </a:r>
            <a:r>
              <a:rPr kumimoji="1" lang="en-US" altLang="ja-JP" sz="2000" b="1" i="0" u="none" strike="noStrike" kern="1200" cap="none" spc="0" normalizeH="0" baseline="0" noProof="0" dirty="0" err="1" smtClean="0">
                <a:ln>
                  <a:noFill/>
                </a:ln>
                <a:solidFill>
                  <a:schemeClr val="accent1">
                    <a:lumMod val="75000"/>
                  </a:schemeClr>
                </a:solidFill>
                <a:effectLst/>
                <a:uLnTx/>
                <a:uFillTx/>
                <a:latin typeface="+mn-lt"/>
                <a:ea typeface="HGP創英角ｺﾞｼｯｸUB" pitchFamily="50" charset="-128"/>
                <a:cs typeface="+mj-cs"/>
              </a:rPr>
              <a:t>nii</a:t>
            </a:r>
            <a:r>
              <a:rPr kumimoji="1" lang="en-US" altLang="ja-JP" sz="2000" b="1" i="0" u="none" strike="noStrike" kern="1200" cap="none" spc="0" normalizeH="0" baseline="0" noProof="0" dirty="0" smtClean="0">
                <a:ln>
                  <a:noFill/>
                </a:ln>
                <a:solidFill>
                  <a:schemeClr val="accent1">
                    <a:lumMod val="75000"/>
                  </a:schemeClr>
                </a:solidFill>
                <a:effectLst/>
                <a:uLnTx/>
                <a:uFillTx/>
                <a:latin typeface="+mn-lt"/>
                <a:ea typeface="HGP創英角ｺﾞｼｯｸUB" pitchFamily="50" charset="-128"/>
                <a:cs typeface="+mj-cs"/>
              </a:rPr>
              <a:t>-cloud</a:t>
            </a:r>
          </a:p>
          <a:p>
            <a:pPr marL="0" marR="0" lvl="0" indent="0" defTabSz="914400" rtl="0" eaLnBrk="1" fontAlgn="base" latinLnBrk="0" hangingPunct="1">
              <a:lnSpc>
                <a:spcPct val="100000"/>
              </a:lnSpc>
              <a:spcBef>
                <a:spcPct val="0"/>
              </a:spcBef>
              <a:spcAft>
                <a:spcPct val="0"/>
              </a:spcAft>
              <a:buClrTx/>
              <a:buSzTx/>
              <a:buFontTx/>
              <a:buNone/>
              <a:tabLst/>
              <a:defRPr/>
            </a:pPr>
            <a:endParaRPr kumimoji="1" lang="ja-JP" altLang="en-US" sz="2400" b="0" i="0" u="none" strike="noStrike" kern="1200" cap="none" spc="0" normalizeH="0" baseline="0" noProof="0" dirty="0" smtClean="0">
              <a:ln>
                <a:noFill/>
              </a:ln>
              <a:solidFill>
                <a:schemeClr val="bg1">
                  <a:lumMod val="65000"/>
                </a:schemeClr>
              </a:solidFill>
              <a:effectLst/>
              <a:uLnTx/>
              <a:uFillTx/>
              <a:latin typeface="+mn-lt"/>
              <a:ea typeface="HGP創英角ｺﾞｼｯｸUB" pitchFamily="50" charset="-128"/>
              <a:cs typeface="+mj-cs"/>
            </a:endParaRPr>
          </a:p>
        </p:txBody>
      </p:sp>
      <p:pic>
        <p:nvPicPr>
          <p:cNvPr id="141313" name="Picture 1"/>
          <p:cNvPicPr>
            <a:picLocks noChangeAspect="1" noChangeArrowheads="1"/>
          </p:cNvPicPr>
          <p:nvPr/>
        </p:nvPicPr>
        <p:blipFill>
          <a:blip r:embed="rId4" cstate="print"/>
          <a:srcRect/>
          <a:stretch>
            <a:fillRect/>
          </a:stretch>
        </p:blipFill>
        <p:spPr bwMode="auto">
          <a:xfrm>
            <a:off x="323528" y="4077072"/>
            <a:ext cx="792088" cy="83323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79512" y="188640"/>
            <a:ext cx="3384376" cy="582594"/>
          </a:xfrm>
        </p:spPr>
        <p:txBody>
          <a:bodyPr/>
          <a:lstStyle/>
          <a:p>
            <a:r>
              <a:rPr lang="ja-JP" altLang="en-US" dirty="0" smtClean="0">
                <a:latin typeface="HGP創英角ｺﾞｼｯｸUB" pitchFamily="50" charset="-128"/>
                <a:ea typeface="HGP創英角ｺﾞｼｯｸUB" pitchFamily="50" charset="-128"/>
              </a:rPr>
              <a:t>エコシステム</a:t>
            </a:r>
            <a:endParaRPr kumimoji="1" lang="ja-JP" altLang="en-US" dirty="0">
              <a:latin typeface="HGP創英角ｺﾞｼｯｸUB" pitchFamily="50" charset="-128"/>
              <a:ea typeface="HGP創英角ｺﾞｼｯｸUB" pitchFamily="50" charset="-128"/>
            </a:endParaRPr>
          </a:p>
        </p:txBody>
      </p:sp>
      <p:sp>
        <p:nvSpPr>
          <p:cNvPr id="4" name="スライド番号プレースホルダ 3"/>
          <p:cNvSpPr>
            <a:spLocks noGrp="1"/>
          </p:cNvSpPr>
          <p:nvPr>
            <p:ph type="sldNum" sz="quarter" idx="10"/>
          </p:nvPr>
        </p:nvSpPr>
        <p:spPr/>
        <p:txBody>
          <a:bodyPr/>
          <a:lstStyle/>
          <a:p>
            <a:pPr>
              <a:defRPr/>
            </a:pPr>
            <a:fld id="{65F807F8-E604-4B8C-9F45-9E16D479E221}" type="slidenum">
              <a:rPr lang="ja-JP" altLang="en-US" smtClean="0"/>
              <a:pPr>
                <a:defRPr/>
              </a:pPr>
              <a:t>56</a:t>
            </a:fld>
            <a:endParaRPr lang="ja-JP" altLang="en-US" dirty="0"/>
          </a:p>
        </p:txBody>
      </p:sp>
      <p:pic>
        <p:nvPicPr>
          <p:cNvPr id="69636" name="Picture 4"/>
          <p:cNvPicPr>
            <a:picLocks noChangeAspect="1" noChangeArrowheads="1"/>
          </p:cNvPicPr>
          <p:nvPr/>
        </p:nvPicPr>
        <p:blipFill>
          <a:blip r:embed="rId2" cstate="print"/>
          <a:srcRect/>
          <a:stretch>
            <a:fillRect/>
          </a:stretch>
        </p:blipFill>
        <p:spPr bwMode="auto">
          <a:xfrm>
            <a:off x="4651945" y="2132856"/>
            <a:ext cx="4384551" cy="3177211"/>
          </a:xfrm>
          <a:prstGeom prst="rect">
            <a:avLst/>
          </a:prstGeom>
          <a:noFill/>
          <a:ln w="9525">
            <a:noFill/>
            <a:miter lim="800000"/>
            <a:headEnd/>
            <a:tailEnd/>
          </a:ln>
        </p:spPr>
      </p:pic>
      <p:sp>
        <p:nvSpPr>
          <p:cNvPr id="9" name="正方形/長方形 8"/>
          <p:cNvSpPr/>
          <p:nvPr/>
        </p:nvSpPr>
        <p:spPr>
          <a:xfrm>
            <a:off x="763513" y="5373216"/>
            <a:ext cx="2943434" cy="253916"/>
          </a:xfrm>
          <a:prstGeom prst="rect">
            <a:avLst/>
          </a:prstGeom>
        </p:spPr>
        <p:txBody>
          <a:bodyPr wrap="none">
            <a:spAutoFit/>
          </a:bodyPr>
          <a:lstStyle/>
          <a:p>
            <a:r>
              <a:rPr lang="en-US" altLang="ja-JP" sz="1050" dirty="0" smtClean="0">
                <a:latin typeface="+mn-lt"/>
              </a:rPr>
              <a:t>(Chris Kemp </a:t>
            </a:r>
            <a:r>
              <a:rPr lang="en-US" altLang="ja-JP" sz="1050" dirty="0" err="1" smtClean="0">
                <a:latin typeface="+mn-lt"/>
              </a:rPr>
              <a:t>keynote@OpenStack</a:t>
            </a:r>
            <a:r>
              <a:rPr lang="ja-JP" altLang="en-US" sz="1050" dirty="0" smtClean="0">
                <a:latin typeface="+mn-lt"/>
              </a:rPr>
              <a:t> </a:t>
            </a:r>
            <a:r>
              <a:rPr lang="en-US" altLang="ja-JP" sz="1050" dirty="0" smtClean="0">
                <a:latin typeface="+mn-lt"/>
              </a:rPr>
              <a:t>Folsom</a:t>
            </a:r>
            <a:r>
              <a:rPr lang="ja-JP" altLang="en-US" sz="1050" dirty="0" smtClean="0">
                <a:latin typeface="+mn-lt"/>
              </a:rPr>
              <a:t> </a:t>
            </a:r>
            <a:r>
              <a:rPr lang="en-US" altLang="ja-JP" sz="1050" dirty="0" smtClean="0">
                <a:latin typeface="+mn-lt"/>
              </a:rPr>
              <a:t>Summit)</a:t>
            </a:r>
            <a:endParaRPr lang="ja-JP" altLang="en-US" sz="1050" dirty="0">
              <a:latin typeface="+mn-lt"/>
            </a:endParaRPr>
          </a:p>
        </p:txBody>
      </p:sp>
      <p:sp>
        <p:nvSpPr>
          <p:cNvPr id="10" name="正方形/長方形 9"/>
          <p:cNvSpPr/>
          <p:nvPr/>
        </p:nvSpPr>
        <p:spPr>
          <a:xfrm>
            <a:off x="4939977" y="5373216"/>
            <a:ext cx="2908168" cy="253916"/>
          </a:xfrm>
          <a:prstGeom prst="rect">
            <a:avLst/>
          </a:prstGeom>
        </p:spPr>
        <p:txBody>
          <a:bodyPr wrap="none">
            <a:spAutoFit/>
          </a:bodyPr>
          <a:lstStyle/>
          <a:p>
            <a:r>
              <a:rPr lang="en-US" altLang="ja-JP" sz="1050" dirty="0" smtClean="0">
                <a:latin typeface="+mn-lt"/>
              </a:rPr>
              <a:t>(Chris Kemp </a:t>
            </a:r>
            <a:r>
              <a:rPr lang="en-US" altLang="ja-JP" sz="1050" dirty="0" err="1" smtClean="0">
                <a:latin typeface="+mn-lt"/>
              </a:rPr>
              <a:t>keynote@OpenStack</a:t>
            </a:r>
            <a:r>
              <a:rPr lang="ja-JP" altLang="en-US" sz="1050" dirty="0" smtClean="0">
                <a:latin typeface="+mn-lt"/>
              </a:rPr>
              <a:t> </a:t>
            </a:r>
            <a:r>
              <a:rPr lang="en-US" altLang="ja-JP" sz="1050" dirty="0" smtClean="0">
                <a:latin typeface="+mn-lt"/>
              </a:rPr>
              <a:t>Grizzly</a:t>
            </a:r>
            <a:r>
              <a:rPr lang="ja-JP" altLang="en-US" sz="1050" dirty="0" smtClean="0">
                <a:latin typeface="+mn-lt"/>
              </a:rPr>
              <a:t> </a:t>
            </a:r>
            <a:r>
              <a:rPr lang="en-US" altLang="ja-JP" sz="1050" dirty="0" smtClean="0">
                <a:latin typeface="+mn-lt"/>
              </a:rPr>
              <a:t>Summit)</a:t>
            </a:r>
            <a:endParaRPr lang="ja-JP" altLang="en-US" sz="1050" dirty="0">
              <a:latin typeface="+mn-lt"/>
            </a:endParaRPr>
          </a:p>
        </p:txBody>
      </p:sp>
      <p:pic>
        <p:nvPicPr>
          <p:cNvPr id="69638" name="Picture 6"/>
          <p:cNvPicPr>
            <a:picLocks noChangeAspect="1" noChangeArrowheads="1"/>
          </p:cNvPicPr>
          <p:nvPr/>
        </p:nvPicPr>
        <p:blipFill>
          <a:blip r:embed="rId3" cstate="print"/>
          <a:srcRect/>
          <a:stretch>
            <a:fillRect/>
          </a:stretch>
        </p:blipFill>
        <p:spPr bwMode="auto">
          <a:xfrm>
            <a:off x="475481" y="3140968"/>
            <a:ext cx="3725631" cy="2016224"/>
          </a:xfrm>
          <a:prstGeom prst="rect">
            <a:avLst/>
          </a:prstGeom>
          <a:noFill/>
          <a:ln w="9525">
            <a:noFill/>
            <a:miter lim="800000"/>
            <a:headEnd/>
            <a:tailEnd/>
          </a:ln>
        </p:spPr>
      </p:pic>
      <p:pic>
        <p:nvPicPr>
          <p:cNvPr id="69639" name="Picture 7"/>
          <p:cNvPicPr>
            <a:picLocks noChangeAspect="1" noChangeArrowheads="1"/>
          </p:cNvPicPr>
          <p:nvPr/>
        </p:nvPicPr>
        <p:blipFill>
          <a:blip r:embed="rId4" cstate="print"/>
          <a:srcRect/>
          <a:stretch>
            <a:fillRect/>
          </a:stretch>
        </p:blipFill>
        <p:spPr bwMode="auto">
          <a:xfrm>
            <a:off x="251520" y="2492896"/>
            <a:ext cx="4114800" cy="390525"/>
          </a:xfrm>
          <a:prstGeom prst="rect">
            <a:avLst/>
          </a:prstGeom>
          <a:noFill/>
          <a:ln w="9525">
            <a:noFill/>
            <a:miter lim="800000"/>
            <a:headEnd/>
            <a:tailEnd/>
          </a:ln>
        </p:spPr>
      </p:pic>
      <p:sp>
        <p:nvSpPr>
          <p:cNvPr id="13" name="テキスト ボックス 12"/>
          <p:cNvSpPr txBox="1"/>
          <p:nvPr/>
        </p:nvSpPr>
        <p:spPr>
          <a:xfrm>
            <a:off x="611560" y="1268760"/>
            <a:ext cx="8038163" cy="461665"/>
          </a:xfrm>
          <a:prstGeom prst="rect">
            <a:avLst/>
          </a:prstGeom>
          <a:noFill/>
        </p:spPr>
        <p:txBody>
          <a:bodyPr wrap="none" rtlCol="0">
            <a:spAutoFit/>
          </a:bodyPr>
          <a:lstStyle/>
          <a:p>
            <a:r>
              <a:rPr kumimoji="1" lang="en-US" altLang="ja-JP" sz="2400" dirty="0" smtClean="0">
                <a:latin typeface="Calibri" pitchFamily="34" charset="0"/>
                <a:cs typeface="Calibri" pitchFamily="34" charset="0"/>
              </a:rPr>
              <a:t>Eucalyptus and </a:t>
            </a:r>
            <a:r>
              <a:rPr kumimoji="1" lang="en-US" altLang="ja-JP" sz="2400" dirty="0" err="1" smtClean="0">
                <a:latin typeface="Calibri" pitchFamily="34" charset="0"/>
                <a:cs typeface="Calibri" pitchFamily="34" charset="0"/>
              </a:rPr>
              <a:t>CloudStack</a:t>
            </a:r>
            <a:r>
              <a:rPr kumimoji="1" lang="en-US" altLang="ja-JP" sz="2400" dirty="0" smtClean="0">
                <a:latin typeface="Calibri" pitchFamily="34" charset="0"/>
                <a:cs typeface="Calibri" pitchFamily="34" charset="0"/>
              </a:rPr>
              <a:t> are products, but </a:t>
            </a:r>
            <a:r>
              <a:rPr kumimoji="1" lang="en-US" altLang="ja-JP" sz="2400" dirty="0" err="1" smtClean="0">
                <a:latin typeface="Calibri" pitchFamily="34" charset="0"/>
                <a:cs typeface="Calibri" pitchFamily="34" charset="0"/>
              </a:rPr>
              <a:t>OpenStack</a:t>
            </a:r>
            <a:r>
              <a:rPr kumimoji="1" lang="en-US" altLang="ja-JP" sz="2400" dirty="0" smtClean="0">
                <a:latin typeface="Calibri" pitchFamily="34" charset="0"/>
                <a:cs typeface="Calibri" pitchFamily="34" charset="0"/>
              </a:rPr>
              <a:t> is not. </a:t>
            </a:r>
            <a:endParaRPr kumimoji="1" lang="ja-JP" altLang="en-US" sz="2400" dirty="0">
              <a:latin typeface="Calibri" pitchFamily="34" charset="0"/>
              <a:cs typeface="Calibri" pitchFamily="34" charset="0"/>
            </a:endParaRPr>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79512" y="188640"/>
            <a:ext cx="8229600" cy="582594"/>
          </a:xfrm>
        </p:spPr>
        <p:txBody>
          <a:bodyPr/>
          <a:lstStyle/>
          <a:p>
            <a:r>
              <a:rPr kumimoji="1" lang="ja-JP" altLang="en-US" sz="4000" dirty="0" smtClean="0">
                <a:latin typeface="HGP創英角ｺﾞｼｯｸUB" pitchFamily="50" charset="-128"/>
                <a:ea typeface="HGP創英角ｺﾞｼｯｸUB" pitchFamily="50" charset="-128"/>
              </a:rPr>
              <a:t>アカデミックコミュニティクラウド</a:t>
            </a:r>
            <a:endParaRPr kumimoji="1" lang="ja-JP" altLang="en-US" sz="4000" dirty="0">
              <a:latin typeface="HGP創英角ｺﾞｼｯｸUB" pitchFamily="50" charset="-128"/>
              <a:ea typeface="HGP創英角ｺﾞｼｯｸUB" pitchFamily="50" charset="-128"/>
            </a:endParaRPr>
          </a:p>
        </p:txBody>
      </p:sp>
      <p:sp>
        <p:nvSpPr>
          <p:cNvPr id="4" name="スライド番号プレースホルダ 3"/>
          <p:cNvSpPr>
            <a:spLocks noGrp="1"/>
          </p:cNvSpPr>
          <p:nvPr>
            <p:ph type="sldNum" sz="quarter" idx="10"/>
          </p:nvPr>
        </p:nvSpPr>
        <p:spPr/>
        <p:txBody>
          <a:bodyPr/>
          <a:lstStyle/>
          <a:p>
            <a:pPr>
              <a:defRPr/>
            </a:pPr>
            <a:fld id="{65F807F8-E604-4B8C-9F45-9E16D479E221}" type="slidenum">
              <a:rPr lang="ja-JP" altLang="en-US" smtClean="0"/>
              <a:pPr>
                <a:defRPr/>
              </a:pPr>
              <a:t>57</a:t>
            </a:fld>
            <a:endParaRPr lang="ja-JP" altLang="en-US" dirty="0"/>
          </a:p>
        </p:txBody>
      </p:sp>
      <p:grpSp>
        <p:nvGrpSpPr>
          <p:cNvPr id="5" name="グループ化 72"/>
          <p:cNvGrpSpPr/>
          <p:nvPr/>
        </p:nvGrpSpPr>
        <p:grpSpPr>
          <a:xfrm>
            <a:off x="251520" y="980728"/>
            <a:ext cx="8441554" cy="5256584"/>
            <a:chOff x="-107752" y="217443"/>
            <a:chExt cx="9897290" cy="6307901"/>
          </a:xfrm>
        </p:grpSpPr>
        <p:pic>
          <p:nvPicPr>
            <p:cNvPr id="6" name="Picture 8" descr="MCj04289690000[1]"/>
            <p:cNvPicPr>
              <a:picLocks noChangeAspect="1" noChangeArrowheads="1"/>
            </p:cNvPicPr>
            <p:nvPr/>
          </p:nvPicPr>
          <p:blipFill>
            <a:blip r:embed="rId2" cstate="print"/>
            <a:srcRect/>
            <a:stretch>
              <a:fillRect/>
            </a:stretch>
          </p:blipFill>
          <p:spPr bwMode="auto">
            <a:xfrm>
              <a:off x="1754242" y="4921920"/>
              <a:ext cx="464344" cy="595312"/>
            </a:xfrm>
            <a:prstGeom prst="rect">
              <a:avLst/>
            </a:prstGeom>
            <a:noFill/>
            <a:ln w="9525">
              <a:noFill/>
              <a:miter lim="800000"/>
              <a:headEnd/>
              <a:tailEnd/>
            </a:ln>
          </p:spPr>
        </p:pic>
        <p:pic>
          <p:nvPicPr>
            <p:cNvPr id="7" name="Picture 8" descr="MCj04289690000[1]"/>
            <p:cNvPicPr>
              <a:picLocks noChangeAspect="1" noChangeArrowheads="1"/>
            </p:cNvPicPr>
            <p:nvPr/>
          </p:nvPicPr>
          <p:blipFill>
            <a:blip r:embed="rId2" cstate="print"/>
            <a:srcRect/>
            <a:stretch>
              <a:fillRect/>
            </a:stretch>
          </p:blipFill>
          <p:spPr bwMode="auto">
            <a:xfrm>
              <a:off x="2170432" y="4921920"/>
              <a:ext cx="464344" cy="595312"/>
            </a:xfrm>
            <a:prstGeom prst="rect">
              <a:avLst/>
            </a:prstGeom>
            <a:noFill/>
            <a:ln w="9525">
              <a:noFill/>
              <a:miter lim="800000"/>
              <a:headEnd/>
              <a:tailEnd/>
            </a:ln>
          </p:spPr>
        </p:pic>
        <p:pic>
          <p:nvPicPr>
            <p:cNvPr id="8" name="Picture 8" descr="MCj04289690000[1]"/>
            <p:cNvPicPr>
              <a:picLocks noChangeAspect="1" noChangeArrowheads="1"/>
            </p:cNvPicPr>
            <p:nvPr/>
          </p:nvPicPr>
          <p:blipFill>
            <a:blip r:embed="rId2" cstate="print"/>
            <a:srcRect/>
            <a:stretch>
              <a:fillRect/>
            </a:stretch>
          </p:blipFill>
          <p:spPr bwMode="auto">
            <a:xfrm>
              <a:off x="2548786" y="4921920"/>
              <a:ext cx="464344" cy="595312"/>
            </a:xfrm>
            <a:prstGeom prst="rect">
              <a:avLst/>
            </a:prstGeom>
            <a:noFill/>
            <a:ln w="9525">
              <a:noFill/>
              <a:miter lim="800000"/>
              <a:headEnd/>
              <a:tailEnd/>
            </a:ln>
          </p:spPr>
        </p:pic>
        <p:pic>
          <p:nvPicPr>
            <p:cNvPr id="9" name="Picture 6"/>
            <p:cNvPicPr>
              <a:picLocks noChangeAspect="1" noChangeArrowheads="1"/>
            </p:cNvPicPr>
            <p:nvPr/>
          </p:nvPicPr>
          <p:blipFill>
            <a:blip r:embed="rId3" cstate="print"/>
            <a:srcRect/>
            <a:stretch>
              <a:fillRect/>
            </a:stretch>
          </p:blipFill>
          <p:spPr bwMode="auto">
            <a:xfrm>
              <a:off x="1052567" y="4933032"/>
              <a:ext cx="772187" cy="571500"/>
            </a:xfrm>
            <a:prstGeom prst="rect">
              <a:avLst/>
            </a:prstGeom>
            <a:noFill/>
            <a:ln w="9525" algn="ctr">
              <a:noFill/>
              <a:miter lim="800000"/>
              <a:headEnd/>
              <a:tailEnd/>
            </a:ln>
          </p:spPr>
        </p:pic>
        <p:sp>
          <p:nvSpPr>
            <p:cNvPr id="10" name="円柱 9"/>
            <p:cNvSpPr/>
            <p:nvPr/>
          </p:nvSpPr>
          <p:spPr>
            <a:xfrm>
              <a:off x="3080093" y="5066605"/>
              <a:ext cx="309565" cy="357190"/>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a:latin typeface="Arial Unicode MS" pitchFamily="50" charset="-128"/>
                <a:ea typeface="Arial Unicode MS" pitchFamily="50" charset="-128"/>
                <a:cs typeface="Arial Unicode MS" pitchFamily="50" charset="-128"/>
              </a:endParaRPr>
            </a:p>
          </p:txBody>
        </p:sp>
        <p:sp>
          <p:nvSpPr>
            <p:cNvPr id="11" name="角丸四角形 10"/>
            <p:cNvSpPr/>
            <p:nvPr/>
          </p:nvSpPr>
          <p:spPr>
            <a:xfrm>
              <a:off x="1130063" y="4105875"/>
              <a:ext cx="8581465" cy="557963"/>
            </a:xfrm>
            <a:prstGeom prst="roundRect">
              <a:avLst/>
            </a:prstGeom>
          </p:spPr>
          <p:style>
            <a:lnRef idx="1">
              <a:schemeClr val="accent2"/>
            </a:lnRef>
            <a:fillRef idx="3">
              <a:schemeClr val="accent2"/>
            </a:fillRef>
            <a:effectRef idx="2">
              <a:schemeClr val="accent2"/>
            </a:effectRef>
            <a:fontRef idx="minor">
              <a:schemeClr val="lt1"/>
            </a:fontRef>
          </p:style>
          <p:txBody>
            <a:bodyPr anchor="ctr"/>
            <a:lstStyle/>
            <a:p>
              <a:pPr algn="ctr" fontAlgn="auto">
                <a:spcBef>
                  <a:spcPts val="0"/>
                </a:spcBef>
                <a:spcAft>
                  <a:spcPts val="0"/>
                </a:spcAft>
                <a:defRPr/>
              </a:pPr>
              <a:r>
                <a:rPr lang="ja-JP" altLang="en-US" sz="2000" dirty="0" smtClean="0">
                  <a:latin typeface="Arial Unicode MS" pitchFamily="50" charset="-128"/>
                  <a:ea typeface="Arial Unicode MS" pitchFamily="50" charset="-128"/>
                  <a:cs typeface="Arial Unicode MS" pitchFamily="50" charset="-128"/>
                </a:rPr>
                <a:t>動的クラスタ作成サービス </a:t>
              </a:r>
              <a:r>
                <a:rPr lang="en-US" altLang="ja-JP" sz="2000" dirty="0" smtClean="0">
                  <a:latin typeface="Arial Unicode MS" pitchFamily="50" charset="-128"/>
                  <a:ea typeface="Arial Unicode MS" pitchFamily="50" charset="-128"/>
                  <a:cs typeface="Arial Unicode MS" pitchFamily="50" charset="-128"/>
                </a:rPr>
                <a:t>(Cluster as a Service - </a:t>
              </a:r>
              <a:r>
                <a:rPr lang="en-US" altLang="ja-JP" sz="2000" b="1" dirty="0" err="1" smtClean="0">
                  <a:latin typeface="Arial Unicode MS" pitchFamily="50" charset="-128"/>
                  <a:ea typeface="Arial Unicode MS" pitchFamily="50" charset="-128"/>
                  <a:cs typeface="Arial Unicode MS" pitchFamily="50" charset="-128"/>
                </a:rPr>
                <a:t>Dodai</a:t>
              </a:r>
              <a:r>
                <a:rPr lang="en-US" altLang="ja-JP" sz="2000" dirty="0" smtClean="0">
                  <a:latin typeface="Arial Unicode MS" pitchFamily="50" charset="-128"/>
                  <a:ea typeface="Arial Unicode MS" pitchFamily="50" charset="-128"/>
                  <a:cs typeface="Arial Unicode MS" pitchFamily="50" charset="-128"/>
                </a:rPr>
                <a:t>) </a:t>
              </a:r>
              <a:endParaRPr lang="ja-JP" altLang="en-US" sz="2000" dirty="0">
                <a:latin typeface="Arial Unicode MS" pitchFamily="50" charset="-128"/>
                <a:ea typeface="Arial Unicode MS" pitchFamily="50" charset="-128"/>
                <a:cs typeface="Arial Unicode MS" pitchFamily="50" charset="-128"/>
              </a:endParaRPr>
            </a:p>
          </p:txBody>
        </p:sp>
        <p:pic>
          <p:nvPicPr>
            <p:cNvPr id="12" name="Picture 8" descr="MCj04289690000[1]"/>
            <p:cNvPicPr>
              <a:picLocks noChangeAspect="1" noChangeArrowheads="1"/>
            </p:cNvPicPr>
            <p:nvPr/>
          </p:nvPicPr>
          <p:blipFill>
            <a:blip r:embed="rId2" cstate="print"/>
            <a:srcRect/>
            <a:stretch>
              <a:fillRect/>
            </a:stretch>
          </p:blipFill>
          <p:spPr bwMode="auto">
            <a:xfrm>
              <a:off x="1420441" y="3617134"/>
              <a:ext cx="464344" cy="593725"/>
            </a:xfrm>
            <a:prstGeom prst="rect">
              <a:avLst/>
            </a:prstGeom>
            <a:noFill/>
            <a:ln w="9525">
              <a:noFill/>
              <a:miter lim="800000"/>
              <a:headEnd/>
              <a:tailEnd/>
            </a:ln>
          </p:spPr>
        </p:pic>
        <p:pic>
          <p:nvPicPr>
            <p:cNvPr id="13" name="Picture 8" descr="MCj04289690000[1]"/>
            <p:cNvPicPr>
              <a:picLocks noChangeAspect="1" noChangeArrowheads="1"/>
            </p:cNvPicPr>
            <p:nvPr/>
          </p:nvPicPr>
          <p:blipFill>
            <a:blip r:embed="rId2" cstate="print"/>
            <a:srcRect/>
            <a:stretch>
              <a:fillRect/>
            </a:stretch>
          </p:blipFill>
          <p:spPr bwMode="auto">
            <a:xfrm>
              <a:off x="1836631" y="3617134"/>
              <a:ext cx="464344" cy="593725"/>
            </a:xfrm>
            <a:prstGeom prst="rect">
              <a:avLst/>
            </a:prstGeom>
            <a:noFill/>
            <a:ln w="9525">
              <a:noFill/>
              <a:miter lim="800000"/>
              <a:headEnd/>
              <a:tailEnd/>
            </a:ln>
          </p:spPr>
        </p:pic>
        <p:sp>
          <p:nvSpPr>
            <p:cNvPr id="14" name="角丸四角形 13"/>
            <p:cNvSpPr/>
            <p:nvPr/>
          </p:nvSpPr>
          <p:spPr>
            <a:xfrm>
              <a:off x="1052056" y="3429000"/>
              <a:ext cx="1512090" cy="360040"/>
            </a:xfrm>
            <a:prstGeom prst="roundRect">
              <a:avLst/>
            </a:prstGeom>
          </p:spPr>
          <p:style>
            <a:lnRef idx="1">
              <a:schemeClr val="accent2"/>
            </a:lnRef>
            <a:fillRef idx="3">
              <a:schemeClr val="accent2"/>
            </a:fillRef>
            <a:effectRef idx="2">
              <a:schemeClr val="accent2"/>
            </a:effectRef>
            <a:fontRef idx="minor">
              <a:schemeClr val="lt1"/>
            </a:fontRef>
          </p:style>
          <p:txBody>
            <a:bodyPr anchor="ctr"/>
            <a:lstStyle/>
            <a:p>
              <a:pPr algn="ctr" fontAlgn="auto">
                <a:spcBef>
                  <a:spcPts val="0"/>
                </a:spcBef>
                <a:spcAft>
                  <a:spcPts val="0"/>
                </a:spcAft>
                <a:defRPr/>
              </a:pPr>
              <a:r>
                <a:rPr lang="en-US" altLang="ja-JP" dirty="0">
                  <a:latin typeface="Arial Unicode MS" pitchFamily="50" charset="-128"/>
                  <a:ea typeface="Arial Unicode MS" pitchFamily="50" charset="-128"/>
                  <a:cs typeface="Arial Unicode MS" pitchFamily="50" charset="-128"/>
                </a:rPr>
                <a:t>Cluster</a:t>
              </a:r>
              <a:endParaRPr lang="ja-JP" altLang="en-US" dirty="0">
                <a:latin typeface="Arial Unicode MS" pitchFamily="50" charset="-128"/>
                <a:ea typeface="Arial Unicode MS" pitchFamily="50" charset="-128"/>
                <a:cs typeface="Arial Unicode MS" pitchFamily="50" charset="-128"/>
              </a:endParaRPr>
            </a:p>
          </p:txBody>
        </p:sp>
        <p:sp>
          <p:nvSpPr>
            <p:cNvPr id="15" name="角丸四角形 14"/>
            <p:cNvSpPr/>
            <p:nvPr/>
          </p:nvSpPr>
          <p:spPr>
            <a:xfrm>
              <a:off x="1052405" y="2937683"/>
              <a:ext cx="1434349" cy="431800"/>
            </a:xfrm>
            <a:prstGeom prst="roundRect">
              <a:avLst/>
            </a:prstGeom>
          </p:spPr>
          <p:style>
            <a:lnRef idx="1">
              <a:schemeClr val="accent2"/>
            </a:lnRef>
            <a:fillRef idx="2">
              <a:schemeClr val="accent2"/>
            </a:fillRef>
            <a:effectRef idx="1">
              <a:schemeClr val="accent2"/>
            </a:effectRef>
            <a:fontRef idx="minor">
              <a:schemeClr val="dk1"/>
            </a:fontRef>
          </p:style>
          <p:txBody>
            <a:bodyPr anchor="ctr"/>
            <a:lstStyle/>
            <a:p>
              <a:pPr algn="ctr" fontAlgn="auto">
                <a:spcBef>
                  <a:spcPts val="0"/>
                </a:spcBef>
                <a:spcAft>
                  <a:spcPts val="0"/>
                </a:spcAft>
                <a:defRPr/>
              </a:pPr>
              <a:r>
                <a:rPr lang="en-US" altLang="ja-JP" dirty="0" err="1">
                  <a:latin typeface="Arial Unicode MS" pitchFamily="50" charset="-128"/>
                  <a:ea typeface="Arial Unicode MS" pitchFamily="50" charset="-128"/>
                  <a:cs typeface="Arial Unicode MS" pitchFamily="50" charset="-128"/>
                </a:rPr>
                <a:t>IaaS</a:t>
              </a:r>
              <a:endParaRPr lang="ja-JP" altLang="en-US" dirty="0">
                <a:latin typeface="Arial Unicode MS" pitchFamily="50" charset="-128"/>
                <a:ea typeface="Arial Unicode MS" pitchFamily="50" charset="-128"/>
                <a:cs typeface="Arial Unicode MS" pitchFamily="50" charset="-128"/>
              </a:endParaRPr>
            </a:p>
          </p:txBody>
        </p:sp>
        <p:sp>
          <p:nvSpPr>
            <p:cNvPr id="16" name="正方形/長方形 15"/>
            <p:cNvSpPr/>
            <p:nvPr/>
          </p:nvSpPr>
          <p:spPr>
            <a:xfrm>
              <a:off x="1130064" y="2420888"/>
              <a:ext cx="624069" cy="504056"/>
            </a:xfrm>
            <a:prstGeom prst="rect">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r>
                <a:rPr lang="en-US" altLang="ja-JP" dirty="0">
                  <a:latin typeface="Arial Unicode MS" pitchFamily="50" charset="-128"/>
                  <a:ea typeface="Arial Unicode MS" pitchFamily="50" charset="-128"/>
                  <a:cs typeface="Arial Unicode MS" pitchFamily="50" charset="-128"/>
                </a:rPr>
                <a:t>VM</a:t>
              </a:r>
              <a:endParaRPr lang="ja-JP" altLang="en-US" dirty="0">
                <a:latin typeface="Arial Unicode MS" pitchFamily="50" charset="-128"/>
                <a:ea typeface="Arial Unicode MS" pitchFamily="50" charset="-128"/>
                <a:cs typeface="Arial Unicode MS" pitchFamily="50" charset="-128"/>
              </a:endParaRPr>
            </a:p>
          </p:txBody>
        </p:sp>
        <p:sp>
          <p:nvSpPr>
            <p:cNvPr id="17" name="正方形/長方形 16"/>
            <p:cNvSpPr/>
            <p:nvPr/>
          </p:nvSpPr>
          <p:spPr>
            <a:xfrm>
              <a:off x="1832142" y="2420888"/>
              <a:ext cx="624069" cy="504056"/>
            </a:xfrm>
            <a:prstGeom prst="rect">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r>
                <a:rPr lang="en-US" altLang="ja-JP" dirty="0">
                  <a:latin typeface="Arial Unicode MS" pitchFamily="50" charset="-128"/>
                  <a:ea typeface="Arial Unicode MS" pitchFamily="50" charset="-128"/>
                  <a:cs typeface="Arial Unicode MS" pitchFamily="50" charset="-128"/>
                </a:rPr>
                <a:t>VM</a:t>
              </a:r>
              <a:endParaRPr lang="ja-JP" altLang="en-US" dirty="0">
                <a:latin typeface="Arial Unicode MS" pitchFamily="50" charset="-128"/>
                <a:ea typeface="Arial Unicode MS" pitchFamily="50" charset="-128"/>
                <a:cs typeface="Arial Unicode MS" pitchFamily="50" charset="-128"/>
              </a:endParaRPr>
            </a:p>
          </p:txBody>
        </p:sp>
        <p:pic>
          <p:nvPicPr>
            <p:cNvPr id="18" name="Picture 8" descr="MCj04289690000[1]"/>
            <p:cNvPicPr>
              <a:picLocks noChangeAspect="1" noChangeArrowheads="1"/>
            </p:cNvPicPr>
            <p:nvPr/>
          </p:nvPicPr>
          <p:blipFill>
            <a:blip r:embed="rId2" cstate="print"/>
            <a:srcRect/>
            <a:stretch>
              <a:fillRect/>
            </a:stretch>
          </p:blipFill>
          <p:spPr bwMode="auto">
            <a:xfrm>
              <a:off x="3527186" y="3627364"/>
              <a:ext cx="464344" cy="593725"/>
            </a:xfrm>
            <a:prstGeom prst="rect">
              <a:avLst/>
            </a:prstGeom>
            <a:noFill/>
            <a:ln w="9525">
              <a:noFill/>
              <a:miter lim="800000"/>
              <a:headEnd/>
              <a:tailEnd/>
            </a:ln>
          </p:spPr>
        </p:pic>
        <p:pic>
          <p:nvPicPr>
            <p:cNvPr id="19" name="Picture 8" descr="MCj04289690000[1]"/>
            <p:cNvPicPr>
              <a:picLocks noChangeAspect="1" noChangeArrowheads="1"/>
            </p:cNvPicPr>
            <p:nvPr/>
          </p:nvPicPr>
          <p:blipFill>
            <a:blip r:embed="rId2" cstate="print"/>
            <a:srcRect/>
            <a:stretch>
              <a:fillRect/>
            </a:stretch>
          </p:blipFill>
          <p:spPr bwMode="auto">
            <a:xfrm>
              <a:off x="3943376" y="3627364"/>
              <a:ext cx="464344" cy="593725"/>
            </a:xfrm>
            <a:prstGeom prst="rect">
              <a:avLst/>
            </a:prstGeom>
            <a:noFill/>
            <a:ln w="9525">
              <a:noFill/>
              <a:miter lim="800000"/>
              <a:headEnd/>
              <a:tailEnd/>
            </a:ln>
          </p:spPr>
        </p:pic>
        <p:sp>
          <p:nvSpPr>
            <p:cNvPr id="20" name="角丸四角形 19"/>
            <p:cNvSpPr/>
            <p:nvPr/>
          </p:nvSpPr>
          <p:spPr>
            <a:xfrm>
              <a:off x="3158801" y="3439230"/>
              <a:ext cx="1512090" cy="360040"/>
            </a:xfrm>
            <a:prstGeom prst="roundRect">
              <a:avLst/>
            </a:prstGeom>
          </p:spPr>
          <p:style>
            <a:lnRef idx="1">
              <a:schemeClr val="accent2"/>
            </a:lnRef>
            <a:fillRef idx="3">
              <a:schemeClr val="accent2"/>
            </a:fillRef>
            <a:effectRef idx="2">
              <a:schemeClr val="accent2"/>
            </a:effectRef>
            <a:fontRef idx="minor">
              <a:schemeClr val="lt1"/>
            </a:fontRef>
          </p:style>
          <p:txBody>
            <a:bodyPr anchor="ctr"/>
            <a:lstStyle/>
            <a:p>
              <a:pPr algn="ctr" fontAlgn="auto">
                <a:spcBef>
                  <a:spcPts val="0"/>
                </a:spcBef>
                <a:spcAft>
                  <a:spcPts val="0"/>
                </a:spcAft>
                <a:defRPr/>
              </a:pPr>
              <a:r>
                <a:rPr lang="en-US" altLang="ja-JP" dirty="0">
                  <a:latin typeface="Arial Unicode MS" pitchFamily="50" charset="-128"/>
                  <a:ea typeface="Arial Unicode MS" pitchFamily="50" charset="-128"/>
                  <a:cs typeface="Arial Unicode MS" pitchFamily="50" charset="-128"/>
                </a:rPr>
                <a:t>Cluster</a:t>
              </a:r>
              <a:endParaRPr lang="ja-JP" altLang="en-US" dirty="0">
                <a:latin typeface="Arial Unicode MS" pitchFamily="50" charset="-128"/>
                <a:ea typeface="Arial Unicode MS" pitchFamily="50" charset="-128"/>
                <a:cs typeface="Arial Unicode MS" pitchFamily="50" charset="-128"/>
              </a:endParaRPr>
            </a:p>
          </p:txBody>
        </p:sp>
        <p:sp>
          <p:nvSpPr>
            <p:cNvPr id="21" name="角丸四角形 20"/>
            <p:cNvSpPr/>
            <p:nvPr/>
          </p:nvSpPr>
          <p:spPr>
            <a:xfrm>
              <a:off x="3159150" y="2947913"/>
              <a:ext cx="1434349" cy="431800"/>
            </a:xfrm>
            <a:prstGeom prst="roundRect">
              <a:avLst/>
            </a:prstGeom>
          </p:spPr>
          <p:style>
            <a:lnRef idx="1">
              <a:schemeClr val="accent2"/>
            </a:lnRef>
            <a:fillRef idx="2">
              <a:schemeClr val="accent2"/>
            </a:fillRef>
            <a:effectRef idx="1">
              <a:schemeClr val="accent2"/>
            </a:effectRef>
            <a:fontRef idx="minor">
              <a:schemeClr val="dk1"/>
            </a:fontRef>
          </p:style>
          <p:txBody>
            <a:bodyPr anchor="ctr"/>
            <a:lstStyle/>
            <a:p>
              <a:pPr algn="ctr" fontAlgn="auto">
                <a:spcBef>
                  <a:spcPts val="0"/>
                </a:spcBef>
                <a:spcAft>
                  <a:spcPts val="0"/>
                </a:spcAft>
                <a:defRPr/>
              </a:pPr>
              <a:r>
                <a:rPr lang="en-US" altLang="ja-JP" dirty="0" err="1">
                  <a:latin typeface="Arial Unicode MS" pitchFamily="50" charset="-128"/>
                  <a:ea typeface="Arial Unicode MS" pitchFamily="50" charset="-128"/>
                  <a:cs typeface="Arial Unicode MS" pitchFamily="50" charset="-128"/>
                </a:rPr>
                <a:t>IaaS</a:t>
              </a:r>
              <a:endParaRPr lang="ja-JP" altLang="en-US" dirty="0">
                <a:latin typeface="Arial Unicode MS" pitchFamily="50" charset="-128"/>
                <a:ea typeface="Arial Unicode MS" pitchFamily="50" charset="-128"/>
                <a:cs typeface="Arial Unicode MS" pitchFamily="50" charset="-128"/>
              </a:endParaRPr>
            </a:p>
          </p:txBody>
        </p:sp>
        <p:sp>
          <p:nvSpPr>
            <p:cNvPr id="22" name="正方形/長方形 21"/>
            <p:cNvSpPr/>
            <p:nvPr/>
          </p:nvSpPr>
          <p:spPr>
            <a:xfrm>
              <a:off x="3236810" y="2431118"/>
              <a:ext cx="624069" cy="504056"/>
            </a:xfrm>
            <a:prstGeom prst="rect">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r>
                <a:rPr lang="en-US" altLang="ja-JP" dirty="0">
                  <a:latin typeface="Arial Unicode MS" pitchFamily="50" charset="-128"/>
                  <a:ea typeface="Arial Unicode MS" pitchFamily="50" charset="-128"/>
                  <a:cs typeface="Arial Unicode MS" pitchFamily="50" charset="-128"/>
                </a:rPr>
                <a:t>VM</a:t>
              </a:r>
              <a:endParaRPr lang="ja-JP" altLang="en-US" dirty="0">
                <a:latin typeface="Arial Unicode MS" pitchFamily="50" charset="-128"/>
                <a:ea typeface="Arial Unicode MS" pitchFamily="50" charset="-128"/>
                <a:cs typeface="Arial Unicode MS" pitchFamily="50" charset="-128"/>
              </a:endParaRPr>
            </a:p>
          </p:txBody>
        </p:sp>
        <p:sp>
          <p:nvSpPr>
            <p:cNvPr id="23" name="正方形/長方形 22"/>
            <p:cNvSpPr/>
            <p:nvPr/>
          </p:nvSpPr>
          <p:spPr>
            <a:xfrm>
              <a:off x="3938888" y="2431118"/>
              <a:ext cx="624069" cy="504056"/>
            </a:xfrm>
            <a:prstGeom prst="rect">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r>
                <a:rPr lang="en-US" altLang="ja-JP" dirty="0">
                  <a:latin typeface="Arial Unicode MS" pitchFamily="50" charset="-128"/>
                  <a:ea typeface="Arial Unicode MS" pitchFamily="50" charset="-128"/>
                  <a:cs typeface="Arial Unicode MS" pitchFamily="50" charset="-128"/>
                </a:rPr>
                <a:t>VM</a:t>
              </a:r>
              <a:endParaRPr lang="ja-JP" altLang="en-US" dirty="0">
                <a:latin typeface="Arial Unicode MS" pitchFamily="50" charset="-128"/>
                <a:ea typeface="Arial Unicode MS" pitchFamily="50" charset="-128"/>
                <a:cs typeface="Arial Unicode MS" pitchFamily="50" charset="-128"/>
              </a:endParaRPr>
            </a:p>
          </p:txBody>
        </p:sp>
        <p:sp>
          <p:nvSpPr>
            <p:cNvPr id="24" name="角丸四角形 23"/>
            <p:cNvSpPr/>
            <p:nvPr/>
          </p:nvSpPr>
          <p:spPr>
            <a:xfrm>
              <a:off x="818541" y="4725144"/>
              <a:ext cx="2886321" cy="1008112"/>
            </a:xfrm>
            <a:prstGeom prst="roundRect">
              <a:avLst>
                <a:gd name="adj" fmla="val 7113"/>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rial Unicode MS" pitchFamily="50" charset="-128"/>
                <a:ea typeface="Arial Unicode MS" pitchFamily="50" charset="-128"/>
                <a:cs typeface="Arial Unicode MS" pitchFamily="50" charset="-128"/>
              </a:endParaRPr>
            </a:p>
          </p:txBody>
        </p:sp>
        <p:pic>
          <p:nvPicPr>
            <p:cNvPr id="25" name="Picture 8" descr="MCj04289690000[1]"/>
            <p:cNvPicPr>
              <a:picLocks noChangeAspect="1" noChangeArrowheads="1"/>
            </p:cNvPicPr>
            <p:nvPr/>
          </p:nvPicPr>
          <p:blipFill>
            <a:blip r:embed="rId2" cstate="print"/>
            <a:srcRect/>
            <a:stretch>
              <a:fillRect/>
            </a:stretch>
          </p:blipFill>
          <p:spPr bwMode="auto">
            <a:xfrm>
              <a:off x="4796580" y="4921920"/>
              <a:ext cx="464344" cy="595312"/>
            </a:xfrm>
            <a:prstGeom prst="rect">
              <a:avLst/>
            </a:prstGeom>
            <a:noFill/>
            <a:ln w="9525">
              <a:noFill/>
              <a:miter lim="800000"/>
              <a:headEnd/>
              <a:tailEnd/>
            </a:ln>
          </p:spPr>
        </p:pic>
        <p:pic>
          <p:nvPicPr>
            <p:cNvPr id="26" name="Picture 8" descr="MCj04289690000[1]"/>
            <p:cNvPicPr>
              <a:picLocks noChangeAspect="1" noChangeArrowheads="1"/>
            </p:cNvPicPr>
            <p:nvPr/>
          </p:nvPicPr>
          <p:blipFill>
            <a:blip r:embed="rId2" cstate="print"/>
            <a:srcRect/>
            <a:stretch>
              <a:fillRect/>
            </a:stretch>
          </p:blipFill>
          <p:spPr bwMode="auto">
            <a:xfrm>
              <a:off x="5212770" y="4921920"/>
              <a:ext cx="464344" cy="595312"/>
            </a:xfrm>
            <a:prstGeom prst="rect">
              <a:avLst/>
            </a:prstGeom>
            <a:noFill/>
            <a:ln w="9525">
              <a:noFill/>
              <a:miter lim="800000"/>
              <a:headEnd/>
              <a:tailEnd/>
            </a:ln>
          </p:spPr>
        </p:pic>
        <p:pic>
          <p:nvPicPr>
            <p:cNvPr id="27" name="Picture 8" descr="MCj04289690000[1]"/>
            <p:cNvPicPr>
              <a:picLocks noChangeAspect="1" noChangeArrowheads="1"/>
            </p:cNvPicPr>
            <p:nvPr/>
          </p:nvPicPr>
          <p:blipFill>
            <a:blip r:embed="rId2" cstate="print"/>
            <a:srcRect/>
            <a:stretch>
              <a:fillRect/>
            </a:stretch>
          </p:blipFill>
          <p:spPr bwMode="auto">
            <a:xfrm>
              <a:off x="5591124" y="4921920"/>
              <a:ext cx="464344" cy="595312"/>
            </a:xfrm>
            <a:prstGeom prst="rect">
              <a:avLst/>
            </a:prstGeom>
            <a:noFill/>
            <a:ln w="9525">
              <a:noFill/>
              <a:miter lim="800000"/>
              <a:headEnd/>
              <a:tailEnd/>
            </a:ln>
          </p:spPr>
        </p:pic>
        <p:pic>
          <p:nvPicPr>
            <p:cNvPr id="28" name="Picture 6"/>
            <p:cNvPicPr>
              <a:picLocks noChangeAspect="1" noChangeArrowheads="1"/>
            </p:cNvPicPr>
            <p:nvPr/>
          </p:nvPicPr>
          <p:blipFill>
            <a:blip r:embed="rId3" cstate="print"/>
            <a:srcRect/>
            <a:stretch>
              <a:fillRect/>
            </a:stretch>
          </p:blipFill>
          <p:spPr bwMode="auto">
            <a:xfrm>
              <a:off x="4094905" y="4933032"/>
              <a:ext cx="772187" cy="571500"/>
            </a:xfrm>
            <a:prstGeom prst="rect">
              <a:avLst/>
            </a:prstGeom>
            <a:noFill/>
            <a:ln w="9525" algn="ctr">
              <a:noFill/>
              <a:miter lim="800000"/>
              <a:headEnd/>
              <a:tailEnd/>
            </a:ln>
          </p:spPr>
        </p:pic>
        <p:sp>
          <p:nvSpPr>
            <p:cNvPr id="29" name="円柱 28"/>
            <p:cNvSpPr/>
            <p:nvPr/>
          </p:nvSpPr>
          <p:spPr>
            <a:xfrm>
              <a:off x="6122431" y="5066605"/>
              <a:ext cx="309565" cy="357190"/>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a:latin typeface="Arial Unicode MS" pitchFamily="50" charset="-128"/>
                <a:ea typeface="Arial Unicode MS" pitchFamily="50" charset="-128"/>
                <a:cs typeface="Arial Unicode MS" pitchFamily="50" charset="-128"/>
              </a:endParaRPr>
            </a:p>
          </p:txBody>
        </p:sp>
        <p:sp>
          <p:nvSpPr>
            <p:cNvPr id="30" name="角丸四角形 29"/>
            <p:cNvSpPr/>
            <p:nvPr/>
          </p:nvSpPr>
          <p:spPr>
            <a:xfrm>
              <a:off x="3860879" y="4725144"/>
              <a:ext cx="2886321" cy="1008112"/>
            </a:xfrm>
            <a:prstGeom prst="roundRect">
              <a:avLst>
                <a:gd name="adj" fmla="val 7113"/>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rial Unicode MS" pitchFamily="50" charset="-128"/>
                <a:ea typeface="Arial Unicode MS" pitchFamily="50" charset="-128"/>
                <a:cs typeface="Arial Unicode MS" pitchFamily="50" charset="-128"/>
              </a:endParaRPr>
            </a:p>
          </p:txBody>
        </p:sp>
        <p:pic>
          <p:nvPicPr>
            <p:cNvPr id="31" name="Picture 8" descr="MCj04289690000[1]"/>
            <p:cNvPicPr>
              <a:picLocks noChangeAspect="1" noChangeArrowheads="1"/>
            </p:cNvPicPr>
            <p:nvPr/>
          </p:nvPicPr>
          <p:blipFill>
            <a:blip r:embed="rId2" cstate="print"/>
            <a:srcRect/>
            <a:stretch>
              <a:fillRect/>
            </a:stretch>
          </p:blipFill>
          <p:spPr bwMode="auto">
            <a:xfrm>
              <a:off x="7838918" y="4921920"/>
              <a:ext cx="464344" cy="595312"/>
            </a:xfrm>
            <a:prstGeom prst="rect">
              <a:avLst/>
            </a:prstGeom>
            <a:noFill/>
            <a:ln w="9525">
              <a:noFill/>
              <a:miter lim="800000"/>
              <a:headEnd/>
              <a:tailEnd/>
            </a:ln>
          </p:spPr>
        </p:pic>
        <p:pic>
          <p:nvPicPr>
            <p:cNvPr id="32" name="Picture 8" descr="MCj04289690000[1]"/>
            <p:cNvPicPr>
              <a:picLocks noChangeAspect="1" noChangeArrowheads="1"/>
            </p:cNvPicPr>
            <p:nvPr/>
          </p:nvPicPr>
          <p:blipFill>
            <a:blip r:embed="rId2" cstate="print"/>
            <a:srcRect/>
            <a:stretch>
              <a:fillRect/>
            </a:stretch>
          </p:blipFill>
          <p:spPr bwMode="auto">
            <a:xfrm>
              <a:off x="8255108" y="4921920"/>
              <a:ext cx="464344" cy="595312"/>
            </a:xfrm>
            <a:prstGeom prst="rect">
              <a:avLst/>
            </a:prstGeom>
            <a:noFill/>
            <a:ln w="9525">
              <a:noFill/>
              <a:miter lim="800000"/>
              <a:headEnd/>
              <a:tailEnd/>
            </a:ln>
          </p:spPr>
        </p:pic>
        <p:pic>
          <p:nvPicPr>
            <p:cNvPr id="33" name="Picture 8" descr="MCj04289690000[1]"/>
            <p:cNvPicPr>
              <a:picLocks noChangeAspect="1" noChangeArrowheads="1"/>
            </p:cNvPicPr>
            <p:nvPr/>
          </p:nvPicPr>
          <p:blipFill>
            <a:blip r:embed="rId2" cstate="print"/>
            <a:srcRect/>
            <a:stretch>
              <a:fillRect/>
            </a:stretch>
          </p:blipFill>
          <p:spPr bwMode="auto">
            <a:xfrm>
              <a:off x="8633462" y="4921920"/>
              <a:ext cx="464344" cy="595312"/>
            </a:xfrm>
            <a:prstGeom prst="rect">
              <a:avLst/>
            </a:prstGeom>
            <a:noFill/>
            <a:ln w="9525">
              <a:noFill/>
              <a:miter lim="800000"/>
              <a:headEnd/>
              <a:tailEnd/>
            </a:ln>
          </p:spPr>
        </p:pic>
        <p:pic>
          <p:nvPicPr>
            <p:cNvPr id="34" name="Picture 6"/>
            <p:cNvPicPr>
              <a:picLocks noChangeAspect="1" noChangeArrowheads="1"/>
            </p:cNvPicPr>
            <p:nvPr/>
          </p:nvPicPr>
          <p:blipFill>
            <a:blip r:embed="rId3" cstate="print"/>
            <a:srcRect/>
            <a:stretch>
              <a:fillRect/>
            </a:stretch>
          </p:blipFill>
          <p:spPr bwMode="auto">
            <a:xfrm>
              <a:off x="7137243" y="4933032"/>
              <a:ext cx="772187" cy="571500"/>
            </a:xfrm>
            <a:prstGeom prst="rect">
              <a:avLst/>
            </a:prstGeom>
            <a:noFill/>
            <a:ln w="9525" algn="ctr">
              <a:noFill/>
              <a:miter lim="800000"/>
              <a:headEnd/>
              <a:tailEnd/>
            </a:ln>
          </p:spPr>
        </p:pic>
        <p:sp>
          <p:nvSpPr>
            <p:cNvPr id="35" name="円柱 34"/>
            <p:cNvSpPr/>
            <p:nvPr/>
          </p:nvSpPr>
          <p:spPr>
            <a:xfrm>
              <a:off x="9164769" y="5066605"/>
              <a:ext cx="309565" cy="357190"/>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a:latin typeface="Arial Unicode MS" pitchFamily="50" charset="-128"/>
                <a:ea typeface="Arial Unicode MS" pitchFamily="50" charset="-128"/>
                <a:cs typeface="Arial Unicode MS" pitchFamily="50" charset="-128"/>
              </a:endParaRPr>
            </a:p>
          </p:txBody>
        </p:sp>
        <p:sp>
          <p:nvSpPr>
            <p:cNvPr id="36" name="角丸四角形 35"/>
            <p:cNvSpPr/>
            <p:nvPr/>
          </p:nvSpPr>
          <p:spPr>
            <a:xfrm>
              <a:off x="6903217" y="4725144"/>
              <a:ext cx="2886321" cy="1008112"/>
            </a:xfrm>
            <a:prstGeom prst="roundRect">
              <a:avLst>
                <a:gd name="adj" fmla="val 7113"/>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rial Unicode MS" pitchFamily="50" charset="-128"/>
                <a:ea typeface="Arial Unicode MS" pitchFamily="50" charset="-128"/>
                <a:cs typeface="Arial Unicode MS" pitchFamily="50" charset="-128"/>
              </a:endParaRPr>
            </a:p>
          </p:txBody>
        </p:sp>
        <p:sp>
          <p:nvSpPr>
            <p:cNvPr id="37" name="テキスト ボックス 36"/>
            <p:cNvSpPr txBox="1"/>
            <p:nvPr/>
          </p:nvSpPr>
          <p:spPr>
            <a:xfrm>
              <a:off x="-107752" y="2377683"/>
              <a:ext cx="985203" cy="553998"/>
            </a:xfrm>
            <a:prstGeom prst="rect">
              <a:avLst/>
            </a:prstGeom>
            <a:noFill/>
          </p:spPr>
          <p:txBody>
            <a:bodyPr wrap="none" rtlCol="0">
              <a:spAutoFit/>
            </a:bodyPr>
            <a:lstStyle/>
            <a:p>
              <a:r>
                <a:rPr kumimoji="1" lang="en-US" altLang="ja-JP" sz="1200" dirty="0" smtClean="0">
                  <a:latin typeface="Arial Unicode MS" pitchFamily="50" charset="-128"/>
                  <a:ea typeface="Arial Unicode MS" pitchFamily="50" charset="-128"/>
                  <a:cs typeface="Arial Unicode MS" pitchFamily="50" charset="-128"/>
                </a:rPr>
                <a:t>Virtual</a:t>
              </a:r>
            </a:p>
            <a:p>
              <a:r>
                <a:rPr lang="en-US" altLang="ja-JP" sz="1200" dirty="0" smtClean="0">
                  <a:latin typeface="Arial Unicode MS" pitchFamily="50" charset="-128"/>
                  <a:ea typeface="Arial Unicode MS" pitchFamily="50" charset="-128"/>
                  <a:cs typeface="Arial Unicode MS" pitchFamily="50" charset="-128"/>
                </a:rPr>
                <a:t>Machines</a:t>
              </a:r>
              <a:endParaRPr kumimoji="1" lang="ja-JP" altLang="en-US" sz="1200" dirty="0">
                <a:latin typeface="Arial Unicode MS" pitchFamily="50" charset="-128"/>
                <a:ea typeface="Arial Unicode MS" pitchFamily="50" charset="-128"/>
                <a:cs typeface="Arial Unicode MS" pitchFamily="50" charset="-128"/>
              </a:endParaRPr>
            </a:p>
          </p:txBody>
        </p:sp>
        <p:sp>
          <p:nvSpPr>
            <p:cNvPr id="38" name="テキスト ボックス 37"/>
            <p:cNvSpPr txBox="1"/>
            <p:nvPr/>
          </p:nvSpPr>
          <p:spPr>
            <a:xfrm>
              <a:off x="-107752" y="4969971"/>
              <a:ext cx="985203" cy="553998"/>
            </a:xfrm>
            <a:prstGeom prst="rect">
              <a:avLst/>
            </a:prstGeom>
            <a:noFill/>
          </p:spPr>
          <p:txBody>
            <a:bodyPr wrap="none" rtlCol="0">
              <a:spAutoFit/>
            </a:bodyPr>
            <a:lstStyle/>
            <a:p>
              <a:r>
                <a:rPr kumimoji="1" lang="en-US" altLang="ja-JP" sz="1200" dirty="0" smtClean="0">
                  <a:latin typeface="Arial Unicode MS" pitchFamily="50" charset="-128"/>
                  <a:ea typeface="Arial Unicode MS" pitchFamily="50" charset="-128"/>
                  <a:cs typeface="Arial Unicode MS" pitchFamily="50" charset="-128"/>
                </a:rPr>
                <a:t>Physical</a:t>
              </a:r>
            </a:p>
            <a:p>
              <a:r>
                <a:rPr lang="en-US" altLang="ja-JP" sz="1200" dirty="0" smtClean="0">
                  <a:latin typeface="Arial Unicode MS" pitchFamily="50" charset="-128"/>
                  <a:ea typeface="Arial Unicode MS" pitchFamily="50" charset="-128"/>
                  <a:cs typeface="Arial Unicode MS" pitchFamily="50" charset="-128"/>
                </a:rPr>
                <a:t>Machines</a:t>
              </a:r>
              <a:endParaRPr kumimoji="1" lang="ja-JP" altLang="en-US" sz="1200" dirty="0">
                <a:latin typeface="Arial Unicode MS" pitchFamily="50" charset="-128"/>
                <a:ea typeface="Arial Unicode MS" pitchFamily="50" charset="-128"/>
                <a:cs typeface="Arial Unicode MS" pitchFamily="50" charset="-128"/>
              </a:endParaRPr>
            </a:p>
          </p:txBody>
        </p:sp>
        <p:sp>
          <p:nvSpPr>
            <p:cNvPr id="39" name="正方形/長方形 38"/>
            <p:cNvSpPr/>
            <p:nvPr/>
          </p:nvSpPr>
          <p:spPr>
            <a:xfrm>
              <a:off x="792641" y="6165304"/>
              <a:ext cx="8892988"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latin typeface="Arial Unicode MS" pitchFamily="50" charset="-128"/>
                  <a:ea typeface="Arial Unicode MS" pitchFamily="50" charset="-128"/>
                  <a:cs typeface="Arial Unicode MS" pitchFamily="50" charset="-128"/>
                </a:rPr>
                <a:t>ネットワーク</a:t>
              </a:r>
              <a:endParaRPr kumimoji="1" lang="ja-JP" altLang="en-US" dirty="0">
                <a:latin typeface="Arial Unicode MS" pitchFamily="50" charset="-128"/>
                <a:ea typeface="Arial Unicode MS" pitchFamily="50" charset="-128"/>
                <a:cs typeface="Arial Unicode MS" pitchFamily="50" charset="-128"/>
              </a:endParaRPr>
            </a:p>
          </p:txBody>
        </p:sp>
        <p:cxnSp>
          <p:nvCxnSpPr>
            <p:cNvPr id="40" name="直線コネクタ 39"/>
            <p:cNvCxnSpPr>
              <a:stCxn id="24" idx="2"/>
            </p:cNvCxnSpPr>
            <p:nvPr/>
          </p:nvCxnSpPr>
          <p:spPr>
            <a:xfrm flipH="1">
              <a:off x="2256167" y="5733255"/>
              <a:ext cx="5535" cy="446450"/>
            </a:xfrm>
            <a:prstGeom prst="line">
              <a:avLst/>
            </a:prstGeom>
            <a:ln w="98425"/>
          </p:spPr>
          <p:style>
            <a:lnRef idx="1">
              <a:schemeClr val="accent1"/>
            </a:lnRef>
            <a:fillRef idx="0">
              <a:schemeClr val="accent1"/>
            </a:fillRef>
            <a:effectRef idx="0">
              <a:schemeClr val="accent1"/>
            </a:effectRef>
            <a:fontRef idx="minor">
              <a:schemeClr val="tx1"/>
            </a:fontRef>
          </p:style>
        </p:cxnSp>
        <p:cxnSp>
          <p:nvCxnSpPr>
            <p:cNvPr id="41" name="直線コネクタ 40"/>
            <p:cNvCxnSpPr/>
            <p:nvPr/>
          </p:nvCxnSpPr>
          <p:spPr>
            <a:xfrm flipH="1">
              <a:off x="5379918" y="5733256"/>
              <a:ext cx="2129" cy="446449"/>
            </a:xfrm>
            <a:prstGeom prst="line">
              <a:avLst/>
            </a:prstGeom>
            <a:ln w="98425"/>
          </p:spPr>
          <p:style>
            <a:lnRef idx="1">
              <a:schemeClr val="accent1"/>
            </a:lnRef>
            <a:fillRef idx="0">
              <a:schemeClr val="accent1"/>
            </a:fillRef>
            <a:effectRef idx="0">
              <a:schemeClr val="accent1"/>
            </a:effectRef>
            <a:fontRef idx="minor">
              <a:schemeClr val="tx1"/>
            </a:fontRef>
          </p:style>
        </p:cxnSp>
        <p:cxnSp>
          <p:nvCxnSpPr>
            <p:cNvPr id="42" name="直線コネクタ 41"/>
            <p:cNvCxnSpPr>
              <a:stCxn id="36" idx="2"/>
            </p:cNvCxnSpPr>
            <p:nvPr/>
          </p:nvCxnSpPr>
          <p:spPr>
            <a:xfrm flipH="1">
              <a:off x="8334817" y="5733255"/>
              <a:ext cx="11560" cy="446450"/>
            </a:xfrm>
            <a:prstGeom prst="line">
              <a:avLst/>
            </a:prstGeom>
            <a:ln w="98425"/>
          </p:spPr>
          <p:style>
            <a:lnRef idx="1">
              <a:schemeClr val="accent1"/>
            </a:lnRef>
            <a:fillRef idx="0">
              <a:schemeClr val="accent1"/>
            </a:fillRef>
            <a:effectRef idx="0">
              <a:schemeClr val="accent1"/>
            </a:effectRef>
            <a:fontRef idx="minor">
              <a:schemeClr val="tx1"/>
            </a:fontRef>
          </p:style>
        </p:cxnSp>
        <p:pic>
          <p:nvPicPr>
            <p:cNvPr id="43" name="Picture 8" descr="MCj04289690000[1]"/>
            <p:cNvPicPr>
              <a:picLocks noChangeAspect="1" noChangeArrowheads="1"/>
            </p:cNvPicPr>
            <p:nvPr/>
          </p:nvPicPr>
          <p:blipFill>
            <a:blip r:embed="rId2" cstate="print"/>
            <a:srcRect/>
            <a:stretch>
              <a:fillRect/>
            </a:stretch>
          </p:blipFill>
          <p:spPr bwMode="auto">
            <a:xfrm>
              <a:off x="6227054" y="3617134"/>
              <a:ext cx="464344" cy="593725"/>
            </a:xfrm>
            <a:prstGeom prst="rect">
              <a:avLst/>
            </a:prstGeom>
            <a:noFill/>
            <a:ln w="9525">
              <a:noFill/>
              <a:miter lim="800000"/>
              <a:headEnd/>
              <a:tailEnd/>
            </a:ln>
          </p:spPr>
        </p:pic>
        <p:pic>
          <p:nvPicPr>
            <p:cNvPr id="44" name="Picture 8" descr="MCj04289690000[1]"/>
            <p:cNvPicPr>
              <a:picLocks noChangeAspect="1" noChangeArrowheads="1"/>
            </p:cNvPicPr>
            <p:nvPr/>
          </p:nvPicPr>
          <p:blipFill>
            <a:blip r:embed="rId2" cstate="print"/>
            <a:srcRect/>
            <a:stretch>
              <a:fillRect/>
            </a:stretch>
          </p:blipFill>
          <p:spPr bwMode="auto">
            <a:xfrm>
              <a:off x="6643243" y="3617134"/>
              <a:ext cx="464344" cy="593725"/>
            </a:xfrm>
            <a:prstGeom prst="rect">
              <a:avLst/>
            </a:prstGeom>
            <a:noFill/>
            <a:ln w="9525">
              <a:noFill/>
              <a:miter lim="800000"/>
              <a:headEnd/>
              <a:tailEnd/>
            </a:ln>
          </p:spPr>
        </p:pic>
        <p:sp>
          <p:nvSpPr>
            <p:cNvPr id="45" name="角丸四角形 44"/>
            <p:cNvSpPr/>
            <p:nvPr/>
          </p:nvSpPr>
          <p:spPr>
            <a:xfrm>
              <a:off x="5858668" y="3429000"/>
              <a:ext cx="1512090" cy="360040"/>
            </a:xfrm>
            <a:prstGeom prst="roundRect">
              <a:avLst/>
            </a:prstGeom>
          </p:spPr>
          <p:style>
            <a:lnRef idx="1">
              <a:schemeClr val="accent2"/>
            </a:lnRef>
            <a:fillRef idx="3">
              <a:schemeClr val="accent2"/>
            </a:fillRef>
            <a:effectRef idx="2">
              <a:schemeClr val="accent2"/>
            </a:effectRef>
            <a:fontRef idx="minor">
              <a:schemeClr val="lt1"/>
            </a:fontRef>
          </p:style>
          <p:txBody>
            <a:bodyPr anchor="ctr"/>
            <a:lstStyle/>
            <a:p>
              <a:pPr algn="ctr" fontAlgn="auto">
                <a:spcBef>
                  <a:spcPts val="0"/>
                </a:spcBef>
                <a:spcAft>
                  <a:spcPts val="0"/>
                </a:spcAft>
                <a:defRPr/>
              </a:pPr>
              <a:r>
                <a:rPr lang="en-US" altLang="ja-JP" dirty="0">
                  <a:latin typeface="Arial Unicode MS" pitchFamily="50" charset="-128"/>
                  <a:ea typeface="Arial Unicode MS" pitchFamily="50" charset="-128"/>
                  <a:cs typeface="Arial Unicode MS" pitchFamily="50" charset="-128"/>
                </a:rPr>
                <a:t>Cluster</a:t>
              </a:r>
              <a:endParaRPr lang="ja-JP" altLang="en-US" dirty="0">
                <a:latin typeface="Arial Unicode MS" pitchFamily="50" charset="-128"/>
                <a:ea typeface="Arial Unicode MS" pitchFamily="50" charset="-128"/>
                <a:cs typeface="Arial Unicode MS" pitchFamily="50" charset="-128"/>
              </a:endParaRPr>
            </a:p>
          </p:txBody>
        </p:sp>
        <p:sp>
          <p:nvSpPr>
            <p:cNvPr id="46" name="角丸四角形 45"/>
            <p:cNvSpPr/>
            <p:nvPr/>
          </p:nvSpPr>
          <p:spPr>
            <a:xfrm>
              <a:off x="5859017" y="2937683"/>
              <a:ext cx="1434349" cy="431800"/>
            </a:xfrm>
            <a:prstGeom prst="roundRect">
              <a:avLst/>
            </a:prstGeom>
          </p:spPr>
          <p:style>
            <a:lnRef idx="1">
              <a:schemeClr val="accent2"/>
            </a:lnRef>
            <a:fillRef idx="2">
              <a:schemeClr val="accent2"/>
            </a:fillRef>
            <a:effectRef idx="1">
              <a:schemeClr val="accent2"/>
            </a:effectRef>
            <a:fontRef idx="minor">
              <a:schemeClr val="dk1"/>
            </a:fontRef>
          </p:style>
          <p:txBody>
            <a:bodyPr anchor="ctr"/>
            <a:lstStyle/>
            <a:p>
              <a:pPr algn="ctr" fontAlgn="auto">
                <a:spcBef>
                  <a:spcPts val="0"/>
                </a:spcBef>
                <a:spcAft>
                  <a:spcPts val="0"/>
                </a:spcAft>
                <a:defRPr/>
              </a:pPr>
              <a:r>
                <a:rPr lang="en-US" altLang="ja-JP" dirty="0" err="1">
                  <a:latin typeface="Arial Unicode MS" pitchFamily="50" charset="-128"/>
                  <a:ea typeface="Arial Unicode MS" pitchFamily="50" charset="-128"/>
                  <a:cs typeface="Arial Unicode MS" pitchFamily="50" charset="-128"/>
                </a:rPr>
                <a:t>IaaS</a:t>
              </a:r>
              <a:endParaRPr lang="ja-JP" altLang="en-US" dirty="0">
                <a:latin typeface="Arial Unicode MS" pitchFamily="50" charset="-128"/>
                <a:ea typeface="Arial Unicode MS" pitchFamily="50" charset="-128"/>
                <a:cs typeface="Arial Unicode MS" pitchFamily="50" charset="-128"/>
              </a:endParaRPr>
            </a:p>
          </p:txBody>
        </p:sp>
        <p:sp>
          <p:nvSpPr>
            <p:cNvPr id="47" name="正方形/長方形 46"/>
            <p:cNvSpPr/>
            <p:nvPr/>
          </p:nvSpPr>
          <p:spPr>
            <a:xfrm>
              <a:off x="5936677" y="2420888"/>
              <a:ext cx="624069" cy="504056"/>
            </a:xfrm>
            <a:prstGeom prst="rect">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r>
                <a:rPr lang="en-US" altLang="ja-JP" dirty="0">
                  <a:latin typeface="Arial Unicode MS" pitchFamily="50" charset="-128"/>
                  <a:ea typeface="Arial Unicode MS" pitchFamily="50" charset="-128"/>
                  <a:cs typeface="Arial Unicode MS" pitchFamily="50" charset="-128"/>
                </a:rPr>
                <a:t>VM</a:t>
              </a:r>
              <a:endParaRPr lang="ja-JP" altLang="en-US" dirty="0">
                <a:latin typeface="Arial Unicode MS" pitchFamily="50" charset="-128"/>
                <a:ea typeface="Arial Unicode MS" pitchFamily="50" charset="-128"/>
                <a:cs typeface="Arial Unicode MS" pitchFamily="50" charset="-128"/>
              </a:endParaRPr>
            </a:p>
          </p:txBody>
        </p:sp>
        <p:sp>
          <p:nvSpPr>
            <p:cNvPr id="48" name="正方形/長方形 47"/>
            <p:cNvSpPr/>
            <p:nvPr/>
          </p:nvSpPr>
          <p:spPr>
            <a:xfrm>
              <a:off x="6638755" y="2420888"/>
              <a:ext cx="624069" cy="504056"/>
            </a:xfrm>
            <a:prstGeom prst="rect">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r>
                <a:rPr lang="en-US" altLang="ja-JP" dirty="0">
                  <a:latin typeface="Arial Unicode MS" pitchFamily="50" charset="-128"/>
                  <a:ea typeface="Arial Unicode MS" pitchFamily="50" charset="-128"/>
                  <a:cs typeface="Arial Unicode MS" pitchFamily="50" charset="-128"/>
                </a:rPr>
                <a:t>VM</a:t>
              </a:r>
              <a:endParaRPr lang="ja-JP" altLang="en-US" dirty="0">
                <a:latin typeface="Arial Unicode MS" pitchFamily="50" charset="-128"/>
                <a:ea typeface="Arial Unicode MS" pitchFamily="50" charset="-128"/>
                <a:cs typeface="Arial Unicode MS" pitchFamily="50" charset="-128"/>
              </a:endParaRPr>
            </a:p>
          </p:txBody>
        </p:sp>
        <p:pic>
          <p:nvPicPr>
            <p:cNvPr id="49" name="Picture 8" descr="MCj04289690000[1]"/>
            <p:cNvPicPr>
              <a:picLocks noChangeAspect="1" noChangeArrowheads="1"/>
            </p:cNvPicPr>
            <p:nvPr/>
          </p:nvPicPr>
          <p:blipFill>
            <a:blip r:embed="rId2" cstate="print"/>
            <a:srcRect/>
            <a:stretch>
              <a:fillRect/>
            </a:stretch>
          </p:blipFill>
          <p:spPr bwMode="auto">
            <a:xfrm>
              <a:off x="8333799" y="3627364"/>
              <a:ext cx="464344" cy="593725"/>
            </a:xfrm>
            <a:prstGeom prst="rect">
              <a:avLst/>
            </a:prstGeom>
            <a:noFill/>
            <a:ln w="9525">
              <a:noFill/>
              <a:miter lim="800000"/>
              <a:headEnd/>
              <a:tailEnd/>
            </a:ln>
          </p:spPr>
        </p:pic>
        <p:pic>
          <p:nvPicPr>
            <p:cNvPr id="50" name="Picture 8" descr="MCj04289690000[1]"/>
            <p:cNvPicPr>
              <a:picLocks noChangeAspect="1" noChangeArrowheads="1"/>
            </p:cNvPicPr>
            <p:nvPr/>
          </p:nvPicPr>
          <p:blipFill>
            <a:blip r:embed="rId2" cstate="print"/>
            <a:srcRect/>
            <a:stretch>
              <a:fillRect/>
            </a:stretch>
          </p:blipFill>
          <p:spPr bwMode="auto">
            <a:xfrm>
              <a:off x="8749988" y="3627364"/>
              <a:ext cx="464344" cy="593725"/>
            </a:xfrm>
            <a:prstGeom prst="rect">
              <a:avLst/>
            </a:prstGeom>
            <a:noFill/>
            <a:ln w="9525">
              <a:noFill/>
              <a:miter lim="800000"/>
              <a:headEnd/>
              <a:tailEnd/>
            </a:ln>
          </p:spPr>
        </p:pic>
        <p:sp>
          <p:nvSpPr>
            <p:cNvPr id="51" name="角丸四角形 50"/>
            <p:cNvSpPr/>
            <p:nvPr/>
          </p:nvSpPr>
          <p:spPr>
            <a:xfrm>
              <a:off x="7965413" y="3439230"/>
              <a:ext cx="1512090" cy="360040"/>
            </a:xfrm>
            <a:prstGeom prst="roundRect">
              <a:avLst/>
            </a:prstGeom>
          </p:spPr>
          <p:style>
            <a:lnRef idx="1">
              <a:schemeClr val="accent2"/>
            </a:lnRef>
            <a:fillRef idx="3">
              <a:schemeClr val="accent2"/>
            </a:fillRef>
            <a:effectRef idx="2">
              <a:schemeClr val="accent2"/>
            </a:effectRef>
            <a:fontRef idx="minor">
              <a:schemeClr val="lt1"/>
            </a:fontRef>
          </p:style>
          <p:txBody>
            <a:bodyPr anchor="ctr"/>
            <a:lstStyle/>
            <a:p>
              <a:pPr algn="ctr" fontAlgn="auto">
                <a:spcBef>
                  <a:spcPts val="0"/>
                </a:spcBef>
                <a:spcAft>
                  <a:spcPts val="0"/>
                </a:spcAft>
                <a:defRPr/>
              </a:pPr>
              <a:r>
                <a:rPr lang="en-US" altLang="ja-JP" dirty="0">
                  <a:latin typeface="Arial Unicode MS" pitchFamily="50" charset="-128"/>
                  <a:ea typeface="Arial Unicode MS" pitchFamily="50" charset="-128"/>
                  <a:cs typeface="Arial Unicode MS" pitchFamily="50" charset="-128"/>
                </a:rPr>
                <a:t>Cluster</a:t>
              </a:r>
              <a:endParaRPr lang="ja-JP" altLang="en-US" dirty="0">
                <a:latin typeface="Arial Unicode MS" pitchFamily="50" charset="-128"/>
                <a:ea typeface="Arial Unicode MS" pitchFamily="50" charset="-128"/>
                <a:cs typeface="Arial Unicode MS" pitchFamily="50" charset="-128"/>
              </a:endParaRPr>
            </a:p>
          </p:txBody>
        </p:sp>
        <p:sp>
          <p:nvSpPr>
            <p:cNvPr id="52" name="角丸四角形 51"/>
            <p:cNvSpPr/>
            <p:nvPr/>
          </p:nvSpPr>
          <p:spPr>
            <a:xfrm>
              <a:off x="7965763" y="2947913"/>
              <a:ext cx="1434349" cy="431800"/>
            </a:xfrm>
            <a:prstGeom prst="roundRect">
              <a:avLst/>
            </a:prstGeom>
          </p:spPr>
          <p:style>
            <a:lnRef idx="1">
              <a:schemeClr val="accent2"/>
            </a:lnRef>
            <a:fillRef idx="2">
              <a:schemeClr val="accent2"/>
            </a:fillRef>
            <a:effectRef idx="1">
              <a:schemeClr val="accent2"/>
            </a:effectRef>
            <a:fontRef idx="minor">
              <a:schemeClr val="dk1"/>
            </a:fontRef>
          </p:style>
          <p:txBody>
            <a:bodyPr anchor="ctr"/>
            <a:lstStyle/>
            <a:p>
              <a:pPr algn="ctr" fontAlgn="auto">
                <a:spcBef>
                  <a:spcPts val="0"/>
                </a:spcBef>
                <a:spcAft>
                  <a:spcPts val="0"/>
                </a:spcAft>
                <a:defRPr/>
              </a:pPr>
              <a:r>
                <a:rPr lang="en-US" altLang="ja-JP" dirty="0" err="1">
                  <a:latin typeface="Arial Unicode MS" pitchFamily="50" charset="-128"/>
                  <a:ea typeface="Arial Unicode MS" pitchFamily="50" charset="-128"/>
                  <a:cs typeface="Arial Unicode MS" pitchFamily="50" charset="-128"/>
                </a:rPr>
                <a:t>IaaS</a:t>
              </a:r>
              <a:endParaRPr lang="ja-JP" altLang="en-US" dirty="0">
                <a:latin typeface="Arial Unicode MS" pitchFamily="50" charset="-128"/>
                <a:ea typeface="Arial Unicode MS" pitchFamily="50" charset="-128"/>
                <a:cs typeface="Arial Unicode MS" pitchFamily="50" charset="-128"/>
              </a:endParaRPr>
            </a:p>
          </p:txBody>
        </p:sp>
        <p:sp>
          <p:nvSpPr>
            <p:cNvPr id="53" name="正方形/長方形 52"/>
            <p:cNvSpPr/>
            <p:nvPr/>
          </p:nvSpPr>
          <p:spPr>
            <a:xfrm>
              <a:off x="8043422" y="2431118"/>
              <a:ext cx="624069" cy="504056"/>
            </a:xfrm>
            <a:prstGeom prst="rect">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r>
                <a:rPr lang="en-US" altLang="ja-JP" dirty="0">
                  <a:latin typeface="Arial Unicode MS" pitchFamily="50" charset="-128"/>
                  <a:ea typeface="Arial Unicode MS" pitchFamily="50" charset="-128"/>
                  <a:cs typeface="Arial Unicode MS" pitchFamily="50" charset="-128"/>
                </a:rPr>
                <a:t>VM</a:t>
              </a:r>
              <a:endParaRPr lang="ja-JP" altLang="en-US" dirty="0">
                <a:latin typeface="Arial Unicode MS" pitchFamily="50" charset="-128"/>
                <a:ea typeface="Arial Unicode MS" pitchFamily="50" charset="-128"/>
                <a:cs typeface="Arial Unicode MS" pitchFamily="50" charset="-128"/>
              </a:endParaRPr>
            </a:p>
          </p:txBody>
        </p:sp>
        <p:sp>
          <p:nvSpPr>
            <p:cNvPr id="54" name="正方形/長方形 53"/>
            <p:cNvSpPr/>
            <p:nvPr/>
          </p:nvSpPr>
          <p:spPr>
            <a:xfrm>
              <a:off x="8745500" y="2431118"/>
              <a:ext cx="624069" cy="504056"/>
            </a:xfrm>
            <a:prstGeom prst="rect">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r>
                <a:rPr lang="en-US" altLang="ja-JP" dirty="0">
                  <a:latin typeface="Arial Unicode MS" pitchFamily="50" charset="-128"/>
                  <a:ea typeface="Arial Unicode MS" pitchFamily="50" charset="-128"/>
                  <a:cs typeface="Arial Unicode MS" pitchFamily="50" charset="-128"/>
                </a:rPr>
                <a:t>VM</a:t>
              </a:r>
              <a:endParaRPr lang="ja-JP" altLang="en-US" dirty="0">
                <a:latin typeface="Arial Unicode MS" pitchFamily="50" charset="-128"/>
                <a:ea typeface="Arial Unicode MS" pitchFamily="50" charset="-128"/>
                <a:cs typeface="Arial Unicode MS" pitchFamily="50" charset="-128"/>
              </a:endParaRPr>
            </a:p>
          </p:txBody>
        </p:sp>
        <p:sp>
          <p:nvSpPr>
            <p:cNvPr id="55" name="フローチャート : 磁気ディスク 54"/>
            <p:cNvSpPr/>
            <p:nvPr/>
          </p:nvSpPr>
          <p:spPr>
            <a:xfrm>
              <a:off x="3269276" y="217443"/>
              <a:ext cx="3744415" cy="1382554"/>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ja-JP" altLang="en-US" dirty="0" smtClean="0">
                  <a:latin typeface="Arial Unicode MS" pitchFamily="50" charset="-128"/>
                  <a:ea typeface="Arial Unicode MS" pitchFamily="50" charset="-128"/>
                  <a:cs typeface="Arial Unicode MS" pitchFamily="50" charset="-128"/>
                </a:rPr>
                <a:t>広域オブジェクトストレージ</a:t>
              </a:r>
              <a:endParaRPr lang="en-US" altLang="ja-JP" dirty="0" smtClean="0">
                <a:latin typeface="Arial Unicode MS" pitchFamily="50" charset="-128"/>
                <a:ea typeface="Arial Unicode MS" pitchFamily="50" charset="-128"/>
                <a:cs typeface="Arial Unicode MS" pitchFamily="50" charset="-128"/>
              </a:endParaRPr>
            </a:p>
            <a:p>
              <a:pPr algn="ctr" fontAlgn="auto">
                <a:spcBef>
                  <a:spcPts val="0"/>
                </a:spcBef>
                <a:spcAft>
                  <a:spcPts val="0"/>
                </a:spcAft>
                <a:defRPr/>
              </a:pPr>
              <a:r>
                <a:rPr lang="en-US" altLang="ja-JP" b="1" dirty="0" smtClean="0">
                  <a:latin typeface="Arial Unicode MS" pitchFamily="50" charset="-128"/>
                  <a:ea typeface="Arial Unicode MS" pitchFamily="50" charset="-128"/>
                  <a:cs typeface="Arial Unicode MS" pitchFamily="50" charset="-128"/>
                </a:rPr>
                <a:t>Colony</a:t>
              </a:r>
            </a:p>
          </p:txBody>
        </p:sp>
        <p:sp>
          <p:nvSpPr>
            <p:cNvPr id="56" name="正方形/長方形 55"/>
            <p:cNvSpPr/>
            <p:nvPr/>
          </p:nvSpPr>
          <p:spPr>
            <a:xfrm>
              <a:off x="3522553" y="1254358"/>
              <a:ext cx="785649" cy="504056"/>
            </a:xfrm>
            <a:prstGeom prst="rect">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r>
                <a:rPr lang="en-US" altLang="ja-JP" dirty="0" smtClean="0">
                  <a:latin typeface="Arial Unicode MS" pitchFamily="50" charset="-128"/>
                  <a:ea typeface="Arial Unicode MS" pitchFamily="50" charset="-128"/>
                  <a:cs typeface="Arial Unicode MS" pitchFamily="50" charset="-128"/>
                </a:rPr>
                <a:t>VMI</a:t>
              </a:r>
              <a:endParaRPr lang="ja-JP" altLang="en-US" dirty="0">
                <a:latin typeface="Arial Unicode MS" pitchFamily="50" charset="-128"/>
                <a:ea typeface="Arial Unicode MS" pitchFamily="50" charset="-128"/>
                <a:cs typeface="Arial Unicode MS" pitchFamily="50" charset="-128"/>
              </a:endParaRPr>
            </a:p>
          </p:txBody>
        </p:sp>
        <p:sp>
          <p:nvSpPr>
            <p:cNvPr id="57" name="正方形/長方形 56"/>
            <p:cNvSpPr/>
            <p:nvPr/>
          </p:nvSpPr>
          <p:spPr>
            <a:xfrm>
              <a:off x="5886472" y="1254358"/>
              <a:ext cx="776226" cy="504056"/>
            </a:xfrm>
            <a:prstGeom prst="rect">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r>
                <a:rPr lang="en-US" altLang="ja-JP" sz="2000" dirty="0" smtClean="0">
                  <a:latin typeface="Arial Unicode MS" pitchFamily="50" charset="-128"/>
                  <a:ea typeface="Arial Unicode MS" pitchFamily="50" charset="-128"/>
                  <a:cs typeface="Arial Unicode MS" pitchFamily="50" charset="-128"/>
                </a:rPr>
                <a:t>VMI</a:t>
              </a:r>
              <a:endParaRPr lang="ja-JP" altLang="en-US" sz="2000" dirty="0">
                <a:latin typeface="Arial Unicode MS" pitchFamily="50" charset="-128"/>
                <a:ea typeface="Arial Unicode MS" pitchFamily="50" charset="-128"/>
                <a:cs typeface="Arial Unicode MS" pitchFamily="50" charset="-128"/>
              </a:endParaRPr>
            </a:p>
          </p:txBody>
        </p:sp>
        <p:sp>
          <p:nvSpPr>
            <p:cNvPr id="58" name="テキスト ボックス 57"/>
            <p:cNvSpPr txBox="1"/>
            <p:nvPr/>
          </p:nvSpPr>
          <p:spPr>
            <a:xfrm>
              <a:off x="48111" y="563082"/>
              <a:ext cx="3221165" cy="701730"/>
            </a:xfrm>
            <a:prstGeom prst="rect">
              <a:avLst/>
            </a:prstGeom>
            <a:noFill/>
          </p:spPr>
          <p:txBody>
            <a:bodyPr wrap="square" rtlCol="0">
              <a:spAutoFit/>
            </a:bodyPr>
            <a:lstStyle/>
            <a:p>
              <a:r>
                <a:rPr kumimoji="1" lang="en-US" altLang="ja-JP" sz="1600" dirty="0" smtClean="0">
                  <a:latin typeface="Arial Unicode MS" pitchFamily="50" charset="-128"/>
                  <a:ea typeface="Arial Unicode MS" pitchFamily="50" charset="-128"/>
                  <a:cs typeface="Arial Unicode MS" pitchFamily="50" charset="-128"/>
                </a:rPr>
                <a:t>VMI: Virtual Machine Image</a:t>
              </a:r>
            </a:p>
            <a:p>
              <a:r>
                <a:rPr kumimoji="1" lang="en-US" altLang="ja-JP" sz="1600" dirty="0" smtClean="0">
                  <a:latin typeface="Arial Unicode MS" pitchFamily="50" charset="-128"/>
                  <a:ea typeface="Arial Unicode MS" pitchFamily="50" charset="-128"/>
                  <a:cs typeface="Arial Unicode MS" pitchFamily="50" charset="-128"/>
                </a:rPr>
                <a:t>VM: Virtual </a:t>
              </a:r>
              <a:r>
                <a:rPr lang="en-US" altLang="ja-JP" sz="1600" dirty="0" smtClean="0">
                  <a:latin typeface="Arial Unicode MS" pitchFamily="50" charset="-128"/>
                  <a:ea typeface="Arial Unicode MS" pitchFamily="50" charset="-128"/>
                  <a:cs typeface="Arial Unicode MS" pitchFamily="50" charset="-128"/>
                </a:rPr>
                <a:t>Machines</a:t>
              </a:r>
              <a:endParaRPr kumimoji="1" lang="ja-JP" altLang="en-US" sz="1600" dirty="0">
                <a:latin typeface="Arial Unicode MS" pitchFamily="50" charset="-128"/>
                <a:ea typeface="Arial Unicode MS" pitchFamily="50" charset="-128"/>
                <a:cs typeface="Arial Unicode MS" pitchFamily="50" charset="-128"/>
              </a:endParaRPr>
            </a:p>
          </p:txBody>
        </p:sp>
        <p:cxnSp>
          <p:nvCxnSpPr>
            <p:cNvPr id="59" name="直線矢印コネクタ 58"/>
            <p:cNvCxnSpPr>
              <a:stCxn id="56" idx="2"/>
              <a:endCxn id="16" idx="0"/>
            </p:cNvCxnSpPr>
            <p:nvPr/>
          </p:nvCxnSpPr>
          <p:spPr>
            <a:xfrm flipH="1">
              <a:off x="1442098" y="1758414"/>
              <a:ext cx="2473280" cy="66247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0" name="直線矢印コネクタ 59"/>
            <p:cNvCxnSpPr>
              <a:stCxn id="56" idx="2"/>
              <a:endCxn id="22" idx="0"/>
            </p:cNvCxnSpPr>
            <p:nvPr/>
          </p:nvCxnSpPr>
          <p:spPr>
            <a:xfrm flipH="1">
              <a:off x="3548844" y="1758415"/>
              <a:ext cx="366533" cy="67270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1" name="直線矢印コネクタ 60"/>
            <p:cNvCxnSpPr>
              <a:stCxn id="56" idx="2"/>
              <a:endCxn id="47" idx="0"/>
            </p:cNvCxnSpPr>
            <p:nvPr/>
          </p:nvCxnSpPr>
          <p:spPr>
            <a:xfrm>
              <a:off x="3915377" y="1758415"/>
              <a:ext cx="2333334" cy="66247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2" name="直線矢印コネクタ 61"/>
            <p:cNvCxnSpPr>
              <a:stCxn id="56" idx="2"/>
              <a:endCxn id="53" idx="0"/>
            </p:cNvCxnSpPr>
            <p:nvPr/>
          </p:nvCxnSpPr>
          <p:spPr>
            <a:xfrm>
              <a:off x="3915377" y="1758415"/>
              <a:ext cx="4440079" cy="67270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3" name="直線矢印コネクタ 62"/>
            <p:cNvCxnSpPr>
              <a:stCxn id="57" idx="2"/>
              <a:endCxn id="17" idx="0"/>
            </p:cNvCxnSpPr>
            <p:nvPr/>
          </p:nvCxnSpPr>
          <p:spPr>
            <a:xfrm flipH="1">
              <a:off x="2144177" y="1758414"/>
              <a:ext cx="4130409" cy="66247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4" name="直線矢印コネクタ 63"/>
            <p:cNvCxnSpPr>
              <a:stCxn id="57" idx="2"/>
              <a:endCxn id="23" idx="0"/>
            </p:cNvCxnSpPr>
            <p:nvPr/>
          </p:nvCxnSpPr>
          <p:spPr>
            <a:xfrm flipH="1">
              <a:off x="4250923" y="1758414"/>
              <a:ext cx="2023663" cy="67270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5" name="直線矢印コネクタ 64"/>
            <p:cNvCxnSpPr>
              <a:endCxn id="54" idx="0"/>
            </p:cNvCxnSpPr>
            <p:nvPr/>
          </p:nvCxnSpPr>
          <p:spPr>
            <a:xfrm>
              <a:off x="6435165" y="1196752"/>
              <a:ext cx="2622370" cy="123436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6" name="直線矢印コネクタ 65"/>
            <p:cNvCxnSpPr>
              <a:stCxn id="57" idx="2"/>
              <a:endCxn id="48" idx="0"/>
            </p:cNvCxnSpPr>
            <p:nvPr/>
          </p:nvCxnSpPr>
          <p:spPr>
            <a:xfrm>
              <a:off x="6274586" y="1758414"/>
              <a:ext cx="676204" cy="66247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67" name="テキスト ボックス 66"/>
            <p:cNvSpPr txBox="1"/>
            <p:nvPr/>
          </p:nvSpPr>
          <p:spPr>
            <a:xfrm>
              <a:off x="2931573" y="1859225"/>
              <a:ext cx="4481360" cy="553998"/>
            </a:xfrm>
            <a:prstGeom prst="rect">
              <a:avLst/>
            </a:prstGeom>
            <a:solidFill>
              <a:schemeClr val="bg1"/>
            </a:solidFill>
          </p:spPr>
          <p:txBody>
            <a:bodyPr wrap="square" rtlCol="0">
              <a:spAutoFit/>
            </a:bodyPr>
            <a:lstStyle/>
            <a:p>
              <a:r>
                <a:rPr kumimoji="1" lang="en-US" altLang="ja-JP" sz="2400" dirty="0" smtClean="0">
                  <a:latin typeface="Arial Unicode MS" pitchFamily="50" charset="-128"/>
                  <a:ea typeface="Arial Unicode MS" pitchFamily="50" charset="-128"/>
                  <a:cs typeface="Arial Unicode MS" pitchFamily="50" charset="-128"/>
                </a:rPr>
                <a:t>Launch </a:t>
              </a:r>
              <a:r>
                <a:rPr lang="en-US" altLang="ja-JP" sz="2400" dirty="0" smtClean="0">
                  <a:latin typeface="Arial Unicode MS" pitchFamily="50" charset="-128"/>
                  <a:ea typeface="Arial Unicode MS" pitchFamily="50" charset="-128"/>
                  <a:cs typeface="Arial Unicode MS" pitchFamily="50" charset="-128"/>
                </a:rPr>
                <a:t>m</a:t>
              </a:r>
              <a:r>
                <a:rPr kumimoji="1" lang="en-US" altLang="ja-JP" sz="2400" dirty="0" smtClean="0">
                  <a:latin typeface="Arial Unicode MS" pitchFamily="50" charset="-128"/>
                  <a:ea typeface="Arial Unicode MS" pitchFamily="50" charset="-128"/>
                  <a:cs typeface="Arial Unicode MS" pitchFamily="50" charset="-128"/>
                </a:rPr>
                <a:t>achine </a:t>
              </a:r>
              <a:r>
                <a:rPr lang="en-US" altLang="ja-JP" sz="2400" dirty="0" smtClean="0">
                  <a:latin typeface="Arial Unicode MS" pitchFamily="50" charset="-128"/>
                  <a:ea typeface="Arial Unicode MS" pitchFamily="50" charset="-128"/>
                  <a:cs typeface="Arial Unicode MS" pitchFamily="50" charset="-128"/>
                </a:rPr>
                <a:t>i</a:t>
              </a:r>
              <a:r>
                <a:rPr kumimoji="1" lang="en-US" altLang="ja-JP" sz="2400" dirty="0" smtClean="0">
                  <a:latin typeface="Arial Unicode MS" pitchFamily="50" charset="-128"/>
                  <a:ea typeface="Arial Unicode MS" pitchFamily="50" charset="-128"/>
                  <a:cs typeface="Arial Unicode MS" pitchFamily="50" charset="-128"/>
                </a:rPr>
                <a:t>mages</a:t>
              </a:r>
              <a:endParaRPr kumimoji="1" lang="ja-JP" altLang="en-US" sz="2400" dirty="0">
                <a:latin typeface="Arial Unicode MS" pitchFamily="50" charset="-128"/>
                <a:ea typeface="Arial Unicode MS" pitchFamily="50" charset="-128"/>
                <a:cs typeface="Arial Unicode MS" pitchFamily="50" charset="-128"/>
              </a:endParaRPr>
            </a:p>
          </p:txBody>
        </p:sp>
      </p:grpSp>
      <p:pic>
        <p:nvPicPr>
          <p:cNvPr id="71683" name="Picture 3"/>
          <p:cNvPicPr>
            <a:picLocks noChangeAspect="1" noChangeArrowheads="1"/>
          </p:cNvPicPr>
          <p:nvPr/>
        </p:nvPicPr>
        <p:blipFill>
          <a:blip r:embed="rId4" cstate="print"/>
          <a:srcRect/>
          <a:stretch>
            <a:fillRect/>
          </a:stretch>
        </p:blipFill>
        <p:spPr bwMode="auto">
          <a:xfrm>
            <a:off x="6948264" y="3212976"/>
            <a:ext cx="1853259" cy="432048"/>
          </a:xfrm>
          <a:prstGeom prst="rect">
            <a:avLst/>
          </a:prstGeom>
          <a:noFill/>
          <a:ln w="9525">
            <a:noFill/>
            <a:miter lim="800000"/>
            <a:headEnd/>
            <a:tailEnd/>
          </a:ln>
        </p:spPr>
      </p:pic>
      <p:pic>
        <p:nvPicPr>
          <p:cNvPr id="71686" name="Picture 6"/>
          <p:cNvPicPr>
            <a:picLocks noChangeAspect="1" noChangeArrowheads="1"/>
          </p:cNvPicPr>
          <p:nvPr/>
        </p:nvPicPr>
        <p:blipFill>
          <a:blip r:embed="rId5" cstate="print"/>
          <a:srcRect/>
          <a:stretch>
            <a:fillRect/>
          </a:stretch>
        </p:blipFill>
        <p:spPr bwMode="auto">
          <a:xfrm>
            <a:off x="251520" y="3284984"/>
            <a:ext cx="2688739" cy="288032"/>
          </a:xfrm>
          <a:prstGeom prst="rect">
            <a:avLst/>
          </a:prstGeom>
          <a:noFill/>
          <a:ln w="9525">
            <a:noFill/>
            <a:miter lim="800000"/>
            <a:headEnd/>
            <a:tailEnd/>
          </a:ln>
        </p:spPr>
      </p:pic>
      <p:pic>
        <p:nvPicPr>
          <p:cNvPr id="71688" name="Picture 8" descr="http://www.ospn.jp/press/wp-content/uploads/2012/08/OpenStackLogo.png"/>
          <p:cNvPicPr>
            <a:picLocks noChangeAspect="1" noChangeArrowheads="1"/>
          </p:cNvPicPr>
          <p:nvPr/>
        </p:nvPicPr>
        <p:blipFill>
          <a:blip r:embed="rId6" cstate="print"/>
          <a:srcRect/>
          <a:stretch>
            <a:fillRect/>
          </a:stretch>
        </p:blipFill>
        <p:spPr bwMode="auto">
          <a:xfrm>
            <a:off x="3203848" y="2852936"/>
            <a:ext cx="3240360" cy="922603"/>
          </a:xfrm>
          <a:prstGeom prst="rect">
            <a:avLst/>
          </a:prstGeom>
          <a:noFill/>
        </p:spPr>
      </p:pic>
      <p:pic>
        <p:nvPicPr>
          <p:cNvPr id="76" name="Picture 8" descr="http://www.ospn.jp/press/wp-content/uploads/2012/08/OpenStackLogo.png"/>
          <p:cNvPicPr>
            <a:picLocks noChangeAspect="1" noChangeArrowheads="1"/>
          </p:cNvPicPr>
          <p:nvPr/>
        </p:nvPicPr>
        <p:blipFill>
          <a:blip r:embed="rId6" cstate="print"/>
          <a:srcRect/>
          <a:stretch>
            <a:fillRect/>
          </a:stretch>
        </p:blipFill>
        <p:spPr bwMode="auto">
          <a:xfrm>
            <a:off x="3203848" y="4077072"/>
            <a:ext cx="3240360" cy="922603"/>
          </a:xfrm>
          <a:prstGeom prst="rect">
            <a:avLst/>
          </a:prstGeom>
          <a:noFill/>
        </p:spPr>
      </p:pic>
      <p:pic>
        <p:nvPicPr>
          <p:cNvPr id="77" name="Picture 8" descr="http://www.ospn.jp/press/wp-content/uploads/2012/08/OpenStackLogo.png"/>
          <p:cNvPicPr>
            <a:picLocks noChangeAspect="1" noChangeArrowheads="1"/>
          </p:cNvPicPr>
          <p:nvPr/>
        </p:nvPicPr>
        <p:blipFill>
          <a:blip r:embed="rId6" cstate="print"/>
          <a:srcRect/>
          <a:stretch>
            <a:fillRect/>
          </a:stretch>
        </p:blipFill>
        <p:spPr bwMode="auto">
          <a:xfrm>
            <a:off x="3131840" y="1210253"/>
            <a:ext cx="3240360" cy="922603"/>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1688"/>
                                        </p:tgtEl>
                                        <p:attrNameLst>
                                          <p:attrName>style.visibility</p:attrName>
                                        </p:attrNameLst>
                                      </p:cBhvr>
                                      <p:to>
                                        <p:strVal val="visible"/>
                                      </p:to>
                                    </p:set>
                                    <p:animEffect transition="in" filter="fade">
                                      <p:cBhvr>
                                        <p:cTn id="7" dur="2000"/>
                                        <p:tgtEl>
                                          <p:spTgt spid="7168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6"/>
                                        </p:tgtEl>
                                        <p:attrNameLst>
                                          <p:attrName>style.visibility</p:attrName>
                                        </p:attrNameLst>
                                      </p:cBhvr>
                                      <p:to>
                                        <p:strVal val="visible"/>
                                      </p:to>
                                    </p:set>
                                    <p:animEffect transition="in" filter="fade">
                                      <p:cBhvr>
                                        <p:cTn id="12" dur="2000"/>
                                        <p:tgtEl>
                                          <p:spTgt spid="7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7"/>
                                        </p:tgtEl>
                                        <p:attrNameLst>
                                          <p:attrName>style.visibility</p:attrName>
                                        </p:attrNameLst>
                                      </p:cBhvr>
                                      <p:to>
                                        <p:strVal val="visible"/>
                                      </p:to>
                                    </p:set>
                                    <p:animEffect transition="in" filter="fade">
                                      <p:cBhvr>
                                        <p:cTn id="17" dur="2000"/>
                                        <p:tgtEl>
                                          <p:spTgt spid="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 3"/>
          <p:cNvSpPr>
            <a:spLocks noGrp="1"/>
          </p:cNvSpPr>
          <p:nvPr>
            <p:ph type="sldNum" sz="quarter" idx="10"/>
          </p:nvPr>
        </p:nvSpPr>
        <p:spPr/>
        <p:txBody>
          <a:bodyPr/>
          <a:lstStyle/>
          <a:p>
            <a:pPr>
              <a:defRPr/>
            </a:pPr>
            <a:fld id="{65F807F8-E604-4B8C-9F45-9E16D479E221}" type="slidenum">
              <a:rPr lang="ja-JP" altLang="en-US" smtClean="0">
                <a:latin typeface="HGP創英角ｺﾞｼｯｸUB" pitchFamily="50" charset="-128"/>
                <a:ea typeface="HGP創英角ｺﾞｼｯｸUB" pitchFamily="50" charset="-128"/>
              </a:rPr>
              <a:pPr>
                <a:defRPr/>
              </a:pPr>
              <a:t>58</a:t>
            </a:fld>
            <a:endParaRPr lang="ja-JP" altLang="en-US" dirty="0">
              <a:latin typeface="HGP創英角ｺﾞｼｯｸUB" pitchFamily="50" charset="-128"/>
              <a:ea typeface="HGP創英角ｺﾞｼｯｸUB" pitchFamily="50" charset="-128"/>
            </a:endParaRPr>
          </a:p>
        </p:txBody>
      </p:sp>
      <p:sp>
        <p:nvSpPr>
          <p:cNvPr id="5" name="角丸四角形 4"/>
          <p:cNvSpPr/>
          <p:nvPr/>
        </p:nvSpPr>
        <p:spPr>
          <a:xfrm>
            <a:off x="5940152" y="188640"/>
            <a:ext cx="2952328" cy="504056"/>
          </a:xfrm>
          <a:prstGeom prst="roundRect">
            <a:avLst/>
          </a:prstGeom>
          <a:solidFill>
            <a:schemeClr val="bg1"/>
          </a:solidFill>
          <a:ln w="539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smtClean="0">
                <a:solidFill>
                  <a:srgbClr val="FF0000"/>
                </a:solidFill>
                <a:latin typeface="HGP創英角ｺﾞｼｯｸUB" pitchFamily="50" charset="-128"/>
                <a:ea typeface="HGP創英角ｺﾞｼｯｸUB" pitchFamily="50" charset="-128"/>
              </a:rPr>
              <a:t>もう</a:t>
            </a:r>
            <a:r>
              <a:rPr lang="ja-JP" altLang="en-US" dirty="0" smtClean="0">
                <a:solidFill>
                  <a:srgbClr val="FF0000"/>
                </a:solidFill>
                <a:latin typeface="HGP創英角ｺﾞｼｯｸUB" pitchFamily="50" charset="-128"/>
                <a:ea typeface="HGP創英角ｺﾞｼｯｸUB" pitchFamily="50" charset="-128"/>
              </a:rPr>
              <a:t>一つありました！</a:t>
            </a:r>
            <a:r>
              <a:rPr kumimoji="1" lang="en-US" altLang="ja-JP" dirty="0" smtClean="0">
                <a:latin typeface="HGP創英角ｺﾞｼｯｸUB" pitchFamily="50" charset="-128"/>
                <a:ea typeface="HGP創英角ｺﾞｼｯｸUB" pitchFamily="50" charset="-128"/>
              </a:rPr>
              <a:t> </a:t>
            </a:r>
            <a:endParaRPr kumimoji="1" lang="ja-JP" altLang="en-US" dirty="0">
              <a:latin typeface="HGP創英角ｺﾞｼｯｸUB" pitchFamily="50" charset="-128"/>
              <a:ea typeface="HGP創英角ｺﾞｼｯｸUB" pitchFamily="50" charset="-128"/>
            </a:endParaRPr>
          </a:p>
        </p:txBody>
      </p:sp>
      <p:sp>
        <p:nvSpPr>
          <p:cNvPr id="6" name="正方形/長方形 5"/>
          <p:cNvSpPr/>
          <p:nvPr/>
        </p:nvSpPr>
        <p:spPr>
          <a:xfrm>
            <a:off x="539552" y="1052736"/>
            <a:ext cx="8280920" cy="523220"/>
          </a:xfrm>
          <a:prstGeom prst="rect">
            <a:avLst/>
          </a:prstGeom>
        </p:spPr>
        <p:txBody>
          <a:bodyPr wrap="square">
            <a:spAutoFit/>
          </a:bodyPr>
          <a:lstStyle/>
          <a:p>
            <a:r>
              <a:rPr lang="ja-JP" altLang="en-US" sz="2800" b="1" dirty="0" smtClean="0">
                <a:latin typeface="HGP創英角ｺﾞｼｯｸUB" pitchFamily="50" charset="-128"/>
                <a:ea typeface="HGP創英角ｺﾞｼｯｸUB" pitchFamily="50" charset="-128"/>
              </a:rPr>
              <a:t>クラウドが実現するソフト開発・運用の変革と</a:t>
            </a:r>
            <a:r>
              <a:rPr lang="ja-JP" altLang="en-US" sz="2800" b="1" dirty="0" smtClean="0">
                <a:latin typeface="HGP創英角ｺﾞｼｯｸUB" pitchFamily="50" charset="-128"/>
                <a:ea typeface="HGP創英角ｺﾞｼｯｸUB" pitchFamily="50" charset="-128"/>
              </a:rPr>
              <a:t>自動化</a:t>
            </a:r>
            <a:endParaRPr lang="en-US" altLang="ja-JP" sz="2800" b="1" dirty="0">
              <a:latin typeface="HGP創英角ｺﾞｼｯｸUB" pitchFamily="50" charset="-128"/>
              <a:ea typeface="HGP創英角ｺﾞｼｯｸUB" pitchFamily="50" charset="-128"/>
            </a:endParaRPr>
          </a:p>
        </p:txBody>
      </p:sp>
      <p:sp>
        <p:nvSpPr>
          <p:cNvPr id="8" name="正方形/長方形 7"/>
          <p:cNvSpPr/>
          <p:nvPr/>
        </p:nvSpPr>
        <p:spPr>
          <a:xfrm>
            <a:off x="827584" y="1556792"/>
            <a:ext cx="4572000" cy="923330"/>
          </a:xfrm>
          <a:prstGeom prst="rect">
            <a:avLst/>
          </a:prstGeom>
        </p:spPr>
        <p:txBody>
          <a:bodyPr>
            <a:spAutoFit/>
          </a:bodyPr>
          <a:lstStyle/>
          <a:p>
            <a:r>
              <a:rPr lang="ja-JP" altLang="en-US" b="1" dirty="0" smtClean="0">
                <a:latin typeface="HGP創英角ｺﾞｼｯｸUB" pitchFamily="50" charset="-128"/>
                <a:ea typeface="HGP創英角ｺﾞｼｯｸUB" pitchFamily="50" charset="-128"/>
              </a:rPr>
              <a:t>講師：</a:t>
            </a:r>
          </a:p>
          <a:p>
            <a:r>
              <a:rPr lang="ja-JP" altLang="en-US" dirty="0" smtClean="0">
                <a:latin typeface="HGP創英角ｺﾞｼｯｸUB" pitchFamily="50" charset="-128"/>
                <a:ea typeface="HGP創英角ｺﾞｼｯｸUB" pitchFamily="50" charset="-128"/>
              </a:rPr>
              <a:t>・羽深 修（</a:t>
            </a:r>
            <a:r>
              <a:rPr lang="en-US" altLang="ja-JP" dirty="0" smtClean="0">
                <a:latin typeface="HGP創英角ｺﾞｼｯｸUB" pitchFamily="50" charset="-128"/>
                <a:ea typeface="HGP創英角ｺﾞｼｯｸUB" pitchFamily="50" charset="-128"/>
              </a:rPr>
              <a:t>NTT</a:t>
            </a:r>
            <a:r>
              <a:rPr lang="ja-JP" altLang="en-US" dirty="0" smtClean="0">
                <a:latin typeface="HGP創英角ｺﾞｼｯｸUB" pitchFamily="50" charset="-128"/>
                <a:ea typeface="HGP創英角ｺﾞｼｯｸUB" pitchFamily="50" charset="-128"/>
              </a:rPr>
              <a:t>データ先端技術株式会社）</a:t>
            </a:r>
            <a:br>
              <a:rPr lang="ja-JP" altLang="en-US" dirty="0" smtClean="0">
                <a:latin typeface="HGP創英角ｺﾞｼｯｸUB" pitchFamily="50" charset="-128"/>
                <a:ea typeface="HGP創英角ｺﾞｼｯｸUB" pitchFamily="50" charset="-128"/>
              </a:rPr>
            </a:br>
            <a:r>
              <a:rPr lang="ja-JP" altLang="en-US" dirty="0" smtClean="0">
                <a:latin typeface="HGP創英角ｺﾞｼｯｸUB" pitchFamily="50" charset="-128"/>
                <a:ea typeface="HGP創英角ｺﾞｼｯｸUB" pitchFamily="50" charset="-128"/>
              </a:rPr>
              <a:t>・中井 悦司（レッドハット株式会社 ）</a:t>
            </a:r>
            <a:endParaRPr lang="ja-JP" altLang="en-US" dirty="0">
              <a:latin typeface="HGP創英角ｺﾞｼｯｸUB" pitchFamily="50" charset="-128"/>
              <a:ea typeface="HGP創英角ｺﾞｼｯｸUB" pitchFamily="50" charset="-128"/>
            </a:endParaRPr>
          </a:p>
        </p:txBody>
      </p:sp>
      <p:sp>
        <p:nvSpPr>
          <p:cNvPr id="9" name="正方形/長方形 8"/>
          <p:cNvSpPr/>
          <p:nvPr/>
        </p:nvSpPr>
        <p:spPr>
          <a:xfrm>
            <a:off x="323528" y="67271"/>
            <a:ext cx="4572000" cy="769441"/>
          </a:xfrm>
          <a:prstGeom prst="rect">
            <a:avLst/>
          </a:prstGeom>
        </p:spPr>
        <p:txBody>
          <a:bodyPr>
            <a:spAutoFit/>
          </a:bodyPr>
          <a:lstStyle/>
          <a:p>
            <a:r>
              <a:rPr lang="ja-JP" altLang="en-US" sz="4400" b="1" dirty="0" smtClean="0">
                <a:latin typeface="HGP創英角ｺﾞｼｯｸUB" pitchFamily="50" charset="-128"/>
                <a:ea typeface="HGP創英角ｺﾞｼｯｸUB" pitchFamily="50" charset="-128"/>
              </a:rPr>
              <a:t>セミナー</a:t>
            </a:r>
            <a:endParaRPr lang="ja-JP" altLang="en-US" sz="4400" dirty="0">
              <a:latin typeface="HGP創英角ｺﾞｼｯｸUB" pitchFamily="50" charset="-128"/>
              <a:ea typeface="HGP創英角ｺﾞｼｯｸUB" pitchFamily="50" charset="-128"/>
            </a:endParaRPr>
          </a:p>
        </p:txBody>
      </p:sp>
      <p:sp>
        <p:nvSpPr>
          <p:cNvPr id="10" name="正方形/長方形 9"/>
          <p:cNvSpPr/>
          <p:nvPr/>
        </p:nvSpPr>
        <p:spPr>
          <a:xfrm>
            <a:off x="4860032" y="5661248"/>
            <a:ext cx="4104456" cy="646331"/>
          </a:xfrm>
          <a:prstGeom prst="rect">
            <a:avLst/>
          </a:prstGeom>
        </p:spPr>
        <p:txBody>
          <a:bodyPr wrap="square">
            <a:spAutoFit/>
          </a:bodyPr>
          <a:lstStyle/>
          <a:p>
            <a:r>
              <a:rPr lang="ja-JP" altLang="en-US" sz="1200" dirty="0" smtClean="0">
                <a:latin typeface="HGP創英角ｺﾞｼｯｸUB" pitchFamily="50" charset="-128"/>
                <a:ea typeface="HGP創英角ｺﾞｼｯｸUB" pitchFamily="50" charset="-128"/>
              </a:rPr>
              <a:t>主催：</a:t>
            </a:r>
            <a:r>
              <a:rPr lang="en-US" altLang="ja-JP" sz="1200" dirty="0" smtClean="0">
                <a:latin typeface="HGP創英角ｺﾞｼｯｸUB" pitchFamily="50" charset="-128"/>
                <a:ea typeface="HGP創英角ｺﾞｼｯｸUB" pitchFamily="50" charset="-128"/>
              </a:rPr>
              <a:t>NPO</a:t>
            </a:r>
            <a:r>
              <a:rPr lang="ja-JP" altLang="en-US" sz="1200" dirty="0" smtClean="0">
                <a:latin typeface="HGP創英角ｺﾞｼｯｸUB" pitchFamily="50" charset="-128"/>
                <a:ea typeface="HGP創英角ｺﾞｼｯｸUB" pitchFamily="50" charset="-128"/>
              </a:rPr>
              <a:t>法人 トップエスイー教育</a:t>
            </a:r>
            <a:r>
              <a:rPr lang="ja-JP" altLang="en-US" sz="1200" dirty="0" smtClean="0">
                <a:latin typeface="HGP創英角ｺﾞｼｯｸUB" pitchFamily="50" charset="-128"/>
                <a:ea typeface="HGP創英角ｺﾞｼｯｸUB" pitchFamily="50" charset="-128"/>
              </a:rPr>
              <a:t>センター</a:t>
            </a:r>
            <a:endParaRPr lang="en-US" altLang="ja-JP" sz="1200" dirty="0" smtClean="0">
              <a:latin typeface="HGP創英角ｺﾞｼｯｸUB" pitchFamily="50" charset="-128"/>
              <a:ea typeface="HGP創英角ｺﾞｼｯｸUB" pitchFamily="50" charset="-128"/>
            </a:endParaRPr>
          </a:p>
          <a:p>
            <a:r>
              <a:rPr lang="ja-JP" altLang="en-US" sz="1200" dirty="0" smtClean="0">
                <a:latin typeface="HGP創英角ｺﾞｼｯｸUB" pitchFamily="50" charset="-128"/>
                <a:ea typeface="HGP創英角ｺﾞｼｯｸUB" pitchFamily="50" charset="-128"/>
              </a:rPr>
              <a:t>協賛</a:t>
            </a:r>
            <a:r>
              <a:rPr lang="ja-JP" altLang="en-US" sz="1200" dirty="0" smtClean="0">
                <a:latin typeface="HGP創英角ｺﾞｼｯｸUB" pitchFamily="50" charset="-128"/>
                <a:ea typeface="HGP創英角ｺﾞｼｯｸUB" pitchFamily="50" charset="-128"/>
              </a:rPr>
              <a:t>：日本ソフトウェア科学会 ソフトウェア工学の基礎</a:t>
            </a:r>
            <a:r>
              <a:rPr lang="ja-JP" altLang="en-US" sz="1200" dirty="0" smtClean="0">
                <a:latin typeface="HGP創英角ｺﾞｼｯｸUB" pitchFamily="50" charset="-128"/>
                <a:ea typeface="HGP創英角ｺﾞｼｯｸUB" pitchFamily="50" charset="-128"/>
              </a:rPr>
              <a:t>研究会</a:t>
            </a:r>
            <a:endParaRPr lang="en-US" altLang="ja-JP" sz="1200" dirty="0" smtClean="0">
              <a:latin typeface="HGP創英角ｺﾞｼｯｸUB" pitchFamily="50" charset="-128"/>
              <a:ea typeface="HGP創英角ｺﾞｼｯｸUB" pitchFamily="50" charset="-128"/>
            </a:endParaRPr>
          </a:p>
          <a:p>
            <a:r>
              <a:rPr lang="ja-JP" altLang="en-US" sz="1200" dirty="0" smtClean="0">
                <a:latin typeface="HGP創英角ｺﾞｼｯｸUB" pitchFamily="50" charset="-128"/>
                <a:ea typeface="HGP創英角ｺﾞｼｯｸUB" pitchFamily="50" charset="-128"/>
              </a:rPr>
              <a:t>協力</a:t>
            </a:r>
            <a:r>
              <a:rPr lang="ja-JP" altLang="en-US" sz="1200" dirty="0" smtClean="0">
                <a:latin typeface="HGP創英角ｺﾞｼｯｸUB" pitchFamily="50" charset="-128"/>
                <a:ea typeface="HGP創英角ｺﾞｼｯｸUB" pitchFamily="50" charset="-128"/>
              </a:rPr>
              <a:t>：国立情報学研究所 </a:t>
            </a:r>
            <a:r>
              <a:rPr lang="en-US" altLang="ja-JP" sz="1200" dirty="0" smtClean="0">
                <a:latin typeface="HGP創英角ｺﾞｼｯｸUB" pitchFamily="50" charset="-128"/>
                <a:ea typeface="HGP創英角ｺﾞｼｯｸUB" pitchFamily="50" charset="-128"/>
              </a:rPr>
              <a:t>GRACE</a:t>
            </a:r>
            <a:r>
              <a:rPr lang="ja-JP" altLang="en-US" sz="1200" dirty="0" smtClean="0">
                <a:latin typeface="HGP創英角ｺﾞｼｯｸUB" pitchFamily="50" charset="-128"/>
                <a:ea typeface="HGP創英角ｺﾞｼｯｸUB" pitchFamily="50" charset="-128"/>
              </a:rPr>
              <a:t>センター</a:t>
            </a:r>
            <a:endParaRPr lang="ja-JP" altLang="en-US" sz="1200" dirty="0">
              <a:latin typeface="HGP創英角ｺﾞｼｯｸUB" pitchFamily="50" charset="-128"/>
              <a:ea typeface="HGP創英角ｺﾞｼｯｸUB" pitchFamily="50" charset="-128"/>
            </a:endParaRPr>
          </a:p>
        </p:txBody>
      </p:sp>
      <p:pic>
        <p:nvPicPr>
          <p:cNvPr id="11" name="Picture 2">
            <a:hlinkClick r:id="rId2"/>
          </p:cNvPr>
          <p:cNvPicPr>
            <a:picLocks noChangeAspect="1" noChangeArrowheads="1"/>
          </p:cNvPicPr>
          <p:nvPr/>
        </p:nvPicPr>
        <p:blipFill>
          <a:blip r:embed="rId3" cstate="print"/>
          <a:srcRect/>
          <a:stretch>
            <a:fillRect/>
          </a:stretch>
        </p:blipFill>
        <p:spPr bwMode="auto">
          <a:xfrm>
            <a:off x="899592" y="2564904"/>
            <a:ext cx="4824536" cy="3179808"/>
          </a:xfrm>
          <a:prstGeom prst="rect">
            <a:avLst/>
          </a:prstGeom>
          <a:noFill/>
          <a:ln w="9525">
            <a:noFill/>
            <a:miter lim="800000"/>
            <a:headEnd/>
            <a:tailEnd/>
          </a:ln>
        </p:spPr>
      </p:pic>
      <p:sp>
        <p:nvSpPr>
          <p:cNvPr id="7" name="正方形/長方形 6"/>
          <p:cNvSpPr/>
          <p:nvPr/>
        </p:nvSpPr>
        <p:spPr>
          <a:xfrm>
            <a:off x="827584" y="2492896"/>
            <a:ext cx="7632848" cy="646331"/>
          </a:xfrm>
          <a:prstGeom prst="rect">
            <a:avLst/>
          </a:prstGeom>
          <a:solidFill>
            <a:schemeClr val="bg1"/>
          </a:solidFill>
        </p:spPr>
        <p:txBody>
          <a:bodyPr wrap="square">
            <a:spAutoFit/>
          </a:bodyPr>
          <a:lstStyle/>
          <a:p>
            <a:r>
              <a:rPr lang="ja-JP" altLang="en-US" dirty="0" smtClean="0">
                <a:latin typeface="HGP創英角ｺﾞｼｯｸUB" pitchFamily="50" charset="-128"/>
                <a:ea typeface="HGP創英角ｺﾞｼｯｸUB" pitchFamily="50" charset="-128"/>
              </a:rPr>
              <a:t>日時：</a:t>
            </a:r>
            <a:r>
              <a:rPr lang="en-US" altLang="ja-JP" dirty="0" smtClean="0">
                <a:latin typeface="HGP創英角ｺﾞｼｯｸUB" pitchFamily="50" charset="-128"/>
                <a:ea typeface="HGP創英角ｺﾞｼｯｸUB" pitchFamily="50" charset="-128"/>
              </a:rPr>
              <a:t>2012</a:t>
            </a:r>
            <a:r>
              <a:rPr lang="ja-JP" altLang="en-US" dirty="0" smtClean="0">
                <a:latin typeface="HGP創英角ｺﾞｼｯｸUB" pitchFamily="50" charset="-128"/>
                <a:ea typeface="HGP創英角ｺﾞｼｯｸUB" pitchFamily="50" charset="-128"/>
              </a:rPr>
              <a:t>年</a:t>
            </a:r>
            <a:r>
              <a:rPr lang="en-US" altLang="ja-JP" dirty="0" smtClean="0">
                <a:latin typeface="HGP創英角ｺﾞｼｯｸUB" pitchFamily="50" charset="-128"/>
                <a:ea typeface="HGP創英角ｺﾞｼｯｸUB" pitchFamily="50" charset="-128"/>
              </a:rPr>
              <a:t>11</a:t>
            </a:r>
            <a:r>
              <a:rPr lang="ja-JP" altLang="en-US" dirty="0" smtClean="0">
                <a:latin typeface="HGP創英角ｺﾞｼｯｸUB" pitchFamily="50" charset="-128"/>
                <a:ea typeface="HGP創英角ｺﾞｼｯｸUB" pitchFamily="50" charset="-128"/>
              </a:rPr>
              <a:t>月</a:t>
            </a:r>
            <a:r>
              <a:rPr lang="en-US" altLang="ja-JP" dirty="0" smtClean="0">
                <a:latin typeface="HGP創英角ｺﾞｼｯｸUB" pitchFamily="50" charset="-128"/>
                <a:ea typeface="HGP創英角ｺﾞｼｯｸUB" pitchFamily="50" charset="-128"/>
              </a:rPr>
              <a:t>19</a:t>
            </a:r>
            <a:r>
              <a:rPr lang="ja-JP" altLang="en-US" dirty="0" smtClean="0">
                <a:latin typeface="HGP創英角ｺﾞｼｯｸUB" pitchFamily="50" charset="-128"/>
                <a:ea typeface="HGP創英角ｺﾞｼｯｸUB" pitchFamily="50" charset="-128"/>
              </a:rPr>
              <a:t>日</a:t>
            </a:r>
            <a:r>
              <a:rPr lang="en-US" altLang="ja-JP" dirty="0" smtClean="0">
                <a:latin typeface="HGP創英角ｺﾞｼｯｸUB" pitchFamily="50" charset="-128"/>
                <a:ea typeface="HGP創英角ｺﾞｼｯｸUB" pitchFamily="50" charset="-128"/>
              </a:rPr>
              <a:t>(</a:t>
            </a:r>
            <a:r>
              <a:rPr lang="ja-JP" altLang="en-US" dirty="0" smtClean="0">
                <a:latin typeface="HGP創英角ｺﾞｼｯｸUB" pitchFamily="50" charset="-128"/>
                <a:ea typeface="HGP創英角ｺﾞｼｯｸUB" pitchFamily="50" charset="-128"/>
              </a:rPr>
              <a:t>月</a:t>
            </a:r>
            <a:r>
              <a:rPr lang="en-US" altLang="ja-JP" dirty="0" smtClean="0">
                <a:latin typeface="HGP創英角ｺﾞｼｯｸUB" pitchFamily="50" charset="-128"/>
                <a:ea typeface="HGP創英角ｺﾞｼｯｸUB" pitchFamily="50" charset="-128"/>
              </a:rPr>
              <a:t>) </a:t>
            </a:r>
            <a:r>
              <a:rPr lang="en-US" altLang="ja-JP" dirty="0" smtClean="0">
                <a:latin typeface="HGP創英角ｺﾞｼｯｸUB" pitchFamily="50" charset="-128"/>
                <a:ea typeface="HGP創英角ｺﾞｼｯｸUB" pitchFamily="50" charset="-128"/>
              </a:rPr>
              <a:t>13:00-16:00</a:t>
            </a:r>
            <a:endParaRPr lang="en-US" altLang="ja-JP" dirty="0" smtClean="0">
              <a:latin typeface="HGP創英角ｺﾞｼｯｸUB" pitchFamily="50" charset="-128"/>
              <a:ea typeface="HGP創英角ｺﾞｼｯｸUB" pitchFamily="50" charset="-128"/>
            </a:endParaRPr>
          </a:p>
          <a:p>
            <a:r>
              <a:rPr lang="ja-JP" altLang="en-US" dirty="0" smtClean="0">
                <a:latin typeface="HGP創英角ｺﾞｼｯｸUB" pitchFamily="50" charset="-128"/>
                <a:ea typeface="HGP創英角ｺﾞｼｯｸUB" pitchFamily="50" charset="-128"/>
              </a:rPr>
              <a:t>会場</a:t>
            </a:r>
            <a:r>
              <a:rPr lang="ja-JP" altLang="en-US" dirty="0" smtClean="0">
                <a:latin typeface="HGP創英角ｺﾞｼｯｸUB" pitchFamily="50" charset="-128"/>
                <a:ea typeface="HGP創英角ｺﾞｼｯｸUB" pitchFamily="50" charset="-128"/>
              </a:rPr>
              <a:t>：国立情報学研究所 </a:t>
            </a:r>
            <a:r>
              <a:rPr lang="en-US" altLang="ja-JP" dirty="0" smtClean="0">
                <a:latin typeface="HGP創英角ｺﾞｼｯｸUB" pitchFamily="50" charset="-128"/>
                <a:ea typeface="HGP創英角ｺﾞｼｯｸUB" pitchFamily="50" charset="-128"/>
              </a:rPr>
              <a:t>20</a:t>
            </a:r>
            <a:r>
              <a:rPr lang="ja-JP" altLang="en-US" dirty="0" smtClean="0">
                <a:latin typeface="HGP創英角ｺﾞｼｯｸUB" pitchFamily="50" charset="-128"/>
                <a:ea typeface="HGP創英角ｺﾞｼｯｸUB" pitchFamily="50" charset="-128"/>
              </a:rPr>
              <a:t>階 ミーティングルーム</a:t>
            </a:r>
            <a:r>
              <a:rPr lang="en-US" altLang="ja-JP" dirty="0" smtClean="0">
                <a:latin typeface="HGP創英角ｺﾞｼｯｸUB" pitchFamily="50" charset="-128"/>
                <a:ea typeface="HGP創英角ｺﾞｼｯｸUB" pitchFamily="50" charset="-128"/>
              </a:rPr>
              <a:t>1</a:t>
            </a:r>
            <a:r>
              <a:rPr lang="ja-JP" altLang="en-US" dirty="0" smtClean="0">
                <a:latin typeface="HGP創英角ｺﾞｼｯｸUB" pitchFamily="50" charset="-128"/>
                <a:ea typeface="HGP創英角ｺﾞｼｯｸUB" pitchFamily="50" charset="-128"/>
              </a:rPr>
              <a:t>・</a:t>
            </a:r>
            <a:r>
              <a:rPr lang="en-US" altLang="ja-JP" dirty="0" smtClean="0">
                <a:latin typeface="HGP創英角ｺﾞｼｯｸUB" pitchFamily="50" charset="-128"/>
                <a:ea typeface="HGP創英角ｺﾞｼｯｸUB" pitchFamily="50" charset="-128"/>
              </a:rPr>
              <a:t>2(2009,2010</a:t>
            </a:r>
            <a:r>
              <a:rPr lang="en-US" altLang="ja-JP" dirty="0" smtClean="0">
                <a:latin typeface="HGP創英角ｺﾞｼｯｸUB" pitchFamily="50" charset="-128"/>
                <a:ea typeface="HGP創英角ｺﾞｼｯｸUB" pitchFamily="50" charset="-128"/>
              </a:rPr>
              <a:t>)</a:t>
            </a:r>
          </a:p>
        </p:txBody>
      </p:sp>
      <p:sp>
        <p:nvSpPr>
          <p:cNvPr id="12" name="正方形/長方形 11"/>
          <p:cNvSpPr/>
          <p:nvPr/>
        </p:nvSpPr>
        <p:spPr>
          <a:xfrm>
            <a:off x="2411760" y="188640"/>
            <a:ext cx="3212546" cy="584775"/>
          </a:xfrm>
          <a:prstGeom prst="rect">
            <a:avLst/>
          </a:prstGeom>
        </p:spPr>
        <p:txBody>
          <a:bodyPr wrap="none">
            <a:spAutoFit/>
          </a:bodyPr>
          <a:lstStyle/>
          <a:p>
            <a:r>
              <a:rPr lang="en-US" altLang="ja-JP" sz="3200" dirty="0" smtClean="0">
                <a:hlinkClick r:id="rId4"/>
              </a:rPr>
              <a:t>http://topse.or.jp/</a:t>
            </a:r>
            <a:endParaRPr lang="ja-JP" altLang="en-US" sz="32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latin typeface="HGP創英角ｺﾞｼｯｸUB" pitchFamily="50" charset="-128"/>
                <a:ea typeface="HGP創英角ｺﾞｼｯｸUB" pitchFamily="50" charset="-128"/>
              </a:rPr>
              <a:t>リンク情報</a:t>
            </a:r>
            <a:endParaRPr kumimoji="1" lang="ja-JP" altLang="en-US" dirty="0">
              <a:latin typeface="HGP創英角ｺﾞｼｯｸUB" pitchFamily="50" charset="-128"/>
              <a:ea typeface="HGP創英角ｺﾞｼｯｸUB" pitchFamily="50" charset="-128"/>
            </a:endParaRPr>
          </a:p>
        </p:txBody>
      </p:sp>
      <p:sp>
        <p:nvSpPr>
          <p:cNvPr id="3" name="コンテンツ プレースホルダ 2"/>
          <p:cNvSpPr>
            <a:spLocks noGrp="1"/>
          </p:cNvSpPr>
          <p:nvPr>
            <p:ph sz="quarter" idx="1"/>
          </p:nvPr>
        </p:nvSpPr>
        <p:spPr>
          <a:xfrm>
            <a:off x="590872" y="859160"/>
            <a:ext cx="8229600" cy="5090120"/>
          </a:xfrm>
        </p:spPr>
        <p:txBody>
          <a:bodyPr/>
          <a:lstStyle/>
          <a:p>
            <a:pPr>
              <a:buNone/>
            </a:pPr>
            <a:endParaRPr lang="en-US" altLang="ja-JP" sz="2800" dirty="0" smtClean="0"/>
          </a:p>
          <a:p>
            <a:r>
              <a:rPr kumimoji="1" lang="ja-JP" altLang="en-US" sz="2800" b="1" dirty="0" smtClean="0"/>
              <a:t>教育クラウド　</a:t>
            </a:r>
            <a:r>
              <a:rPr kumimoji="1" lang="en-US" altLang="ja-JP" sz="2800" b="1" dirty="0" err="1" smtClean="0"/>
              <a:t>edubase</a:t>
            </a:r>
            <a:r>
              <a:rPr kumimoji="1" lang="en-US" altLang="ja-JP" sz="2800" b="1" dirty="0" smtClean="0"/>
              <a:t> Cloud</a:t>
            </a:r>
          </a:p>
          <a:p>
            <a:pPr lvl="1"/>
            <a:r>
              <a:rPr lang="en-US" altLang="ja-JP" sz="2400" dirty="0" smtClean="0">
                <a:hlinkClick r:id="rId2"/>
              </a:rPr>
              <a:t>http://edubase.jp/cloud/</a:t>
            </a:r>
            <a:endParaRPr kumimoji="1" lang="en-US" altLang="ja-JP" sz="2400" dirty="0" smtClean="0"/>
          </a:p>
          <a:p>
            <a:r>
              <a:rPr lang="en-US" altLang="ja-JP" sz="2800" b="1" dirty="0" smtClean="0"/>
              <a:t>Open Cloud Architecture for Academia Forum</a:t>
            </a:r>
            <a:r>
              <a:rPr lang="ja-JP" altLang="en-US" sz="2800" b="1" dirty="0" smtClean="0"/>
              <a:t>　</a:t>
            </a:r>
            <a:r>
              <a:rPr kumimoji="1" lang="en-US" altLang="ja-JP" sz="2800" dirty="0" err="1" smtClean="0"/>
              <a:t>OpenCarf</a:t>
            </a:r>
            <a:endParaRPr kumimoji="1" lang="en-US" altLang="ja-JP" sz="2800" dirty="0" smtClean="0"/>
          </a:p>
          <a:p>
            <a:pPr lvl="1"/>
            <a:r>
              <a:rPr lang="en-US" altLang="ja-JP" sz="2400" dirty="0" smtClean="0">
                <a:hlinkClick r:id="rId3"/>
              </a:rPr>
              <a:t>http://www.opencarf.org/</a:t>
            </a:r>
            <a:endParaRPr kumimoji="1" lang="en-US" altLang="ja-JP" sz="2400" dirty="0" smtClean="0"/>
          </a:p>
          <a:p>
            <a:r>
              <a:rPr kumimoji="1" lang="en-US" altLang="ja-JP" sz="2800" b="1" dirty="0" err="1" smtClean="0"/>
              <a:t>OpenStack</a:t>
            </a:r>
            <a:r>
              <a:rPr kumimoji="1" lang="en-US" altLang="ja-JP" sz="2800" b="1" dirty="0" smtClean="0"/>
              <a:t>	</a:t>
            </a:r>
            <a:r>
              <a:rPr kumimoji="1" lang="ja-JP" altLang="en-US" sz="2800" b="1" dirty="0" smtClean="0"/>
              <a:t>コミュニティ活動</a:t>
            </a:r>
            <a:endParaRPr kumimoji="1" lang="en-US" altLang="ja-JP" sz="2800" b="1" dirty="0" smtClean="0"/>
          </a:p>
          <a:p>
            <a:pPr lvl="1"/>
            <a:r>
              <a:rPr kumimoji="1" lang="en-US" altLang="ja-JP" sz="2400" dirty="0" err="1" smtClean="0"/>
              <a:t>Dodai</a:t>
            </a:r>
            <a:endParaRPr kumimoji="1" lang="en-US" altLang="ja-JP" sz="2400" dirty="0" smtClean="0"/>
          </a:p>
          <a:p>
            <a:pPr lvl="2"/>
            <a:r>
              <a:rPr lang="en-US" altLang="ja-JP" sz="2000" dirty="0" smtClean="0">
                <a:hlinkClick r:id="rId4"/>
              </a:rPr>
              <a:t>https://github.com/nii-cloud/dodai</a:t>
            </a:r>
            <a:endParaRPr lang="en-US" altLang="ja-JP" sz="2000" dirty="0" smtClean="0"/>
          </a:p>
          <a:p>
            <a:pPr lvl="1"/>
            <a:r>
              <a:rPr lang="en-US" altLang="ja-JP" sz="2400" dirty="0" smtClean="0"/>
              <a:t>Colony</a:t>
            </a:r>
          </a:p>
          <a:p>
            <a:pPr lvl="2"/>
            <a:r>
              <a:rPr lang="en-US" altLang="ja-JP" sz="2000" dirty="0" smtClean="0">
                <a:hlinkClick r:id="rId5"/>
              </a:rPr>
              <a:t>https://github.com/nii-cloud/colony</a:t>
            </a:r>
            <a:endParaRPr lang="en-US" altLang="ja-JP" sz="2000" dirty="0" smtClean="0"/>
          </a:p>
          <a:p>
            <a:pPr>
              <a:buNone/>
            </a:pPr>
            <a:endParaRPr lang="en-US" altLang="ja-JP" sz="2800" dirty="0" smtClean="0"/>
          </a:p>
          <a:p>
            <a:pPr>
              <a:buNone/>
            </a:pPr>
            <a:r>
              <a:rPr lang="en-US" altLang="ja-JP" sz="2800" dirty="0" smtClean="0"/>
              <a:t>				</a:t>
            </a:r>
            <a:r>
              <a:rPr lang="ja-JP" altLang="en-US" sz="2800" dirty="0" smtClean="0"/>
              <a:t>　</a:t>
            </a:r>
            <a:endParaRPr kumimoji="1" lang="ja-JP" altLang="en-US" sz="2800" dirty="0"/>
          </a:p>
        </p:txBody>
      </p:sp>
      <p:pic>
        <p:nvPicPr>
          <p:cNvPr id="4" name="Picture 3"/>
          <p:cNvPicPr>
            <a:picLocks noChangeAspect="1" noChangeArrowheads="1"/>
          </p:cNvPicPr>
          <p:nvPr/>
        </p:nvPicPr>
        <p:blipFill>
          <a:blip r:embed="rId6" cstate="print"/>
          <a:srcRect/>
          <a:stretch>
            <a:fillRect/>
          </a:stretch>
        </p:blipFill>
        <p:spPr bwMode="auto">
          <a:xfrm>
            <a:off x="6444208" y="2852936"/>
            <a:ext cx="1872208" cy="1740999"/>
          </a:xfrm>
          <a:prstGeom prst="rect">
            <a:avLst/>
          </a:prstGeom>
          <a:noFill/>
          <a:ln w="9525">
            <a:noFill/>
            <a:miter lim="800000"/>
            <a:headEnd/>
            <a:tailEnd/>
          </a:ln>
        </p:spPr>
      </p:pic>
      <p:pic>
        <p:nvPicPr>
          <p:cNvPr id="134146" name="Picture 2" descr="OpenCarf"/>
          <p:cNvPicPr>
            <a:picLocks noChangeAspect="1" noChangeArrowheads="1"/>
          </p:cNvPicPr>
          <p:nvPr/>
        </p:nvPicPr>
        <p:blipFill>
          <a:blip r:embed="rId7" cstate="print"/>
          <a:srcRect/>
          <a:stretch>
            <a:fillRect/>
          </a:stretch>
        </p:blipFill>
        <p:spPr bwMode="auto">
          <a:xfrm>
            <a:off x="5724128" y="2852936"/>
            <a:ext cx="695325" cy="695325"/>
          </a:xfrm>
          <a:prstGeom prst="rect">
            <a:avLst/>
          </a:prstGeom>
          <a:noFill/>
        </p:spPr>
      </p:pic>
      <p:pic>
        <p:nvPicPr>
          <p:cNvPr id="134148" name="Picture 4" descr="edubase"/>
          <p:cNvPicPr>
            <a:picLocks noChangeAspect="1" noChangeArrowheads="1"/>
          </p:cNvPicPr>
          <p:nvPr/>
        </p:nvPicPr>
        <p:blipFill>
          <a:blip r:embed="rId8" cstate="print"/>
          <a:srcRect/>
          <a:stretch>
            <a:fillRect/>
          </a:stretch>
        </p:blipFill>
        <p:spPr bwMode="auto">
          <a:xfrm>
            <a:off x="5436096" y="1268760"/>
            <a:ext cx="3707904" cy="741581"/>
          </a:xfrm>
          <a:prstGeom prst="rect">
            <a:avLst/>
          </a:prstGeom>
          <a:noFill/>
        </p:spPr>
      </p:pic>
      <p:sp>
        <p:nvSpPr>
          <p:cNvPr id="9" name="正方形/長方形 8"/>
          <p:cNvSpPr/>
          <p:nvPr/>
        </p:nvSpPr>
        <p:spPr>
          <a:xfrm>
            <a:off x="5076056" y="1916832"/>
            <a:ext cx="2864887" cy="369332"/>
          </a:xfrm>
          <a:prstGeom prst="rect">
            <a:avLst/>
          </a:prstGeom>
        </p:spPr>
        <p:txBody>
          <a:bodyPr wrap="none">
            <a:spAutoFit/>
          </a:bodyPr>
          <a:lstStyle/>
          <a:p>
            <a:r>
              <a:rPr lang="en-US" altLang="ja-JP" dirty="0" smtClean="0">
                <a:hlinkClick r:id="rId9"/>
              </a:rPr>
              <a:t>http://start.ecloud.nii.ac.jp/</a:t>
            </a:r>
            <a:endParaRPr lang="ja-JP" altLang="en-US" dirty="0"/>
          </a:p>
        </p:txBody>
      </p:sp>
      <p:sp>
        <p:nvSpPr>
          <p:cNvPr id="10" name="スライド番号プレースホルダ 2"/>
          <p:cNvSpPr>
            <a:spLocks noGrp="1"/>
          </p:cNvSpPr>
          <p:nvPr>
            <p:ph type="sldNum" sz="quarter" idx="10"/>
          </p:nvPr>
        </p:nvSpPr>
        <p:spPr>
          <a:xfrm>
            <a:off x="8572500" y="6643688"/>
            <a:ext cx="500063" cy="142875"/>
          </a:xfrm>
        </p:spPr>
        <p:txBody>
          <a:bodyPr/>
          <a:lstStyle/>
          <a:p>
            <a:pPr>
              <a:defRPr/>
            </a:pPr>
            <a:fld id="{2D49EB63-8A47-42A8-B1AF-7D6D75D2383C}" type="slidenum">
              <a:rPr lang="ja-JP" altLang="en-US" smtClean="0"/>
              <a:pPr>
                <a:defRPr/>
              </a:pPr>
              <a:t>59</a:t>
            </a:fld>
            <a:endParaRPr lang="ja-JP" altLang="en-US" dirty="0"/>
          </a:p>
        </p:txBody>
      </p:sp>
      <p:pic>
        <p:nvPicPr>
          <p:cNvPr id="11" name="Picture 8" descr="http://www.ospn.jp/press/wp-content/uploads/2012/08/OpenStackLogo.png"/>
          <p:cNvPicPr>
            <a:picLocks noChangeAspect="1" noChangeArrowheads="1"/>
          </p:cNvPicPr>
          <p:nvPr/>
        </p:nvPicPr>
        <p:blipFill>
          <a:blip r:embed="rId10" cstate="print"/>
          <a:srcRect/>
          <a:stretch>
            <a:fillRect/>
          </a:stretch>
        </p:blipFill>
        <p:spPr bwMode="auto">
          <a:xfrm>
            <a:off x="5724128" y="4797152"/>
            <a:ext cx="3240360" cy="922603"/>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2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p:cNvSpPr/>
          <p:nvPr/>
        </p:nvSpPr>
        <p:spPr>
          <a:xfrm>
            <a:off x="0" y="0"/>
            <a:ext cx="9144000" cy="6453336"/>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4800" dirty="0" smtClean="0">
                <a:latin typeface="Arial Unicode MS" pitchFamily="50" charset="-128"/>
                <a:ea typeface="Arial Unicode MS" pitchFamily="50" charset="-128"/>
                <a:cs typeface="Arial Unicode MS" pitchFamily="50" charset="-128"/>
              </a:rPr>
              <a:t>教育クラウド </a:t>
            </a:r>
            <a:r>
              <a:rPr lang="en-US" altLang="ja-JP" sz="4800" dirty="0" err="1" smtClean="0">
                <a:latin typeface="Arial Unicode MS" pitchFamily="50" charset="-128"/>
                <a:ea typeface="Arial Unicode MS" pitchFamily="50" charset="-128"/>
                <a:cs typeface="Arial Unicode MS" pitchFamily="50" charset="-128"/>
              </a:rPr>
              <a:t>edubase</a:t>
            </a:r>
            <a:r>
              <a:rPr lang="en-US" altLang="ja-JP" sz="4800" dirty="0" smtClean="0">
                <a:latin typeface="Arial Unicode MS" pitchFamily="50" charset="-128"/>
                <a:ea typeface="Arial Unicode MS" pitchFamily="50" charset="-128"/>
                <a:cs typeface="Arial Unicode MS" pitchFamily="50" charset="-128"/>
              </a:rPr>
              <a:t> Cloud</a:t>
            </a:r>
          </a:p>
          <a:p>
            <a:pPr algn="ctr"/>
            <a:endParaRPr lang="en-US" altLang="ja-JP" sz="2400" dirty="0" smtClean="0">
              <a:latin typeface="Arial Unicode MS" pitchFamily="50" charset="-128"/>
              <a:ea typeface="Arial Unicode MS" pitchFamily="50" charset="-128"/>
              <a:cs typeface="Arial Unicode MS" pitchFamily="50" charset="-128"/>
            </a:endParaRPr>
          </a:p>
          <a:p>
            <a:pPr algn="ctr"/>
            <a:r>
              <a:rPr lang="en-US" altLang="ja-JP" sz="2800" dirty="0" smtClean="0">
                <a:latin typeface="HGS創英角ｺﾞｼｯｸUB" pitchFamily="50" charset="-128"/>
                <a:ea typeface="HGS創英角ｺﾞｼｯｸUB" pitchFamily="50" charset="-128"/>
              </a:rPr>
              <a:t>- </a:t>
            </a:r>
            <a:r>
              <a:rPr lang="ja-JP" altLang="en-US" sz="2800" dirty="0" smtClean="0">
                <a:solidFill>
                  <a:schemeClr val="bg1"/>
                </a:solidFill>
                <a:latin typeface="HGP創英角ｺﾞｼｯｸUB" pitchFamily="50" charset="-128"/>
                <a:ea typeface="HGP創英角ｺﾞｼｯｸUB" pitchFamily="50" charset="-128"/>
              </a:rPr>
              <a:t>アイデアを思い切り試せる</a:t>
            </a:r>
            <a:r>
              <a:rPr lang="en-US" altLang="ja-JP" sz="2800" dirty="0" smtClean="0">
                <a:solidFill>
                  <a:schemeClr val="bg1"/>
                </a:solidFill>
                <a:latin typeface="HGS創英角ｺﾞｼｯｸUB" pitchFamily="50" charset="-128"/>
                <a:ea typeface="HGS創英角ｺﾞｼｯｸUB" pitchFamily="50" charset="-128"/>
              </a:rPr>
              <a:t>IT</a:t>
            </a:r>
            <a:r>
              <a:rPr lang="ja-JP" altLang="en-US" sz="2800" dirty="0" smtClean="0">
                <a:solidFill>
                  <a:schemeClr val="bg1"/>
                </a:solidFill>
                <a:latin typeface="HGS創英角ｺﾞｼｯｸUB" pitchFamily="50" charset="-128"/>
                <a:ea typeface="HGS創英角ｺﾞｼｯｸUB" pitchFamily="50" charset="-128"/>
              </a:rPr>
              <a:t>実験室 </a:t>
            </a:r>
            <a:r>
              <a:rPr lang="en-US" altLang="ja-JP" sz="2800" dirty="0" smtClean="0">
                <a:latin typeface="HGS創英角ｺﾞｼｯｸUB" pitchFamily="50" charset="-128"/>
                <a:ea typeface="HGS創英角ｺﾞｼｯｸUB" pitchFamily="50" charset="-128"/>
              </a:rPr>
              <a:t>-</a:t>
            </a:r>
            <a:endParaRPr lang="en-US" altLang="ja-JP" sz="2800" dirty="0" smtClean="0">
              <a:latin typeface="Arial Unicode MS" pitchFamily="50" charset="-128"/>
              <a:ea typeface="Arial Unicode MS" pitchFamily="50" charset="-128"/>
              <a:cs typeface="Arial Unicode MS" pitchFamily="50" charset="-128"/>
            </a:endParaRPr>
          </a:p>
        </p:txBody>
      </p:sp>
      <p:sp>
        <p:nvSpPr>
          <p:cNvPr id="3" name="スライド番号プレースホルダ 2"/>
          <p:cNvSpPr>
            <a:spLocks noGrp="1"/>
          </p:cNvSpPr>
          <p:nvPr>
            <p:ph type="sldNum" sz="quarter" idx="10"/>
          </p:nvPr>
        </p:nvSpPr>
        <p:spPr>
          <a:xfrm>
            <a:off x="8572500" y="6643688"/>
            <a:ext cx="500063" cy="142875"/>
          </a:xfrm>
        </p:spPr>
        <p:txBody>
          <a:bodyPr/>
          <a:lstStyle/>
          <a:p>
            <a:pPr>
              <a:defRPr/>
            </a:pPr>
            <a:fld id="{2D49EB63-8A47-42A8-B1AF-7D6D75D2383C}" type="slidenum">
              <a:rPr lang="ja-JP" altLang="en-US" smtClean="0"/>
              <a:pPr>
                <a:defRPr/>
              </a:pPr>
              <a:t>6</a:t>
            </a:fld>
            <a:endParaRPr lang="ja-JP" altLang="en-US" dirty="0"/>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p:cNvSpPr txBox="1"/>
          <p:nvPr/>
        </p:nvSpPr>
        <p:spPr>
          <a:xfrm>
            <a:off x="4776305" y="3356993"/>
            <a:ext cx="1019831" cy="307777"/>
          </a:xfrm>
          <a:prstGeom prst="rect">
            <a:avLst/>
          </a:prstGeom>
          <a:noFill/>
        </p:spPr>
        <p:txBody>
          <a:bodyPr wrap="none" rtlCol="0">
            <a:spAutoFit/>
          </a:bodyPr>
          <a:lstStyle/>
          <a:p>
            <a:r>
              <a:rPr kumimoji="1" lang="en-US" altLang="ja-JP" sz="1400" dirty="0" smtClean="0">
                <a:latin typeface="Arial" pitchFamily="34" charset="0"/>
                <a:cs typeface="Arial" pitchFamily="34" charset="0"/>
              </a:rPr>
              <a:t>Thank you</a:t>
            </a:r>
            <a:endParaRPr kumimoji="1" lang="ja-JP" altLang="en-US" sz="1400" dirty="0">
              <a:latin typeface="Arial" pitchFamily="34" charset="0"/>
              <a:cs typeface="Arial" pitchFamily="34" charset="0"/>
            </a:endParaRPr>
          </a:p>
        </p:txBody>
      </p:sp>
      <p:pic>
        <p:nvPicPr>
          <p:cNvPr id="6" name="Picture 2" descr="Wind Up Hashibirokou"/>
          <p:cNvPicPr>
            <a:picLocks noChangeAspect="1" noChangeArrowheads="1"/>
          </p:cNvPicPr>
          <p:nvPr/>
        </p:nvPicPr>
        <p:blipFill>
          <a:blip r:embed="rId2" cstate="print"/>
          <a:srcRect/>
          <a:stretch>
            <a:fillRect/>
          </a:stretch>
        </p:blipFill>
        <p:spPr bwMode="auto">
          <a:xfrm flipH="1">
            <a:off x="3978677" y="2996952"/>
            <a:ext cx="877250" cy="950354"/>
          </a:xfrm>
          <a:prstGeom prst="rect">
            <a:avLst/>
          </a:prstGeom>
          <a:noFill/>
        </p:spPr>
      </p:pic>
      <p:sp>
        <p:nvSpPr>
          <p:cNvPr id="8" name="スライド番号プレースホルダ 2"/>
          <p:cNvSpPr>
            <a:spLocks noGrp="1"/>
          </p:cNvSpPr>
          <p:nvPr>
            <p:ph type="sldNum" sz="quarter" idx="10"/>
          </p:nvPr>
        </p:nvSpPr>
        <p:spPr>
          <a:xfrm>
            <a:off x="8572500" y="6643688"/>
            <a:ext cx="500063" cy="142875"/>
          </a:xfrm>
        </p:spPr>
        <p:txBody>
          <a:bodyPr/>
          <a:lstStyle/>
          <a:p>
            <a:pPr>
              <a:defRPr/>
            </a:pPr>
            <a:fld id="{2D49EB63-8A47-42A8-B1AF-7D6D75D2383C}" type="slidenum">
              <a:rPr lang="ja-JP" altLang="en-US" smtClean="0"/>
              <a:pPr>
                <a:defRPr/>
              </a:pPr>
              <a:t>60</a:t>
            </a:fld>
            <a:endParaRPr lang="ja-JP" altLang="en-US"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7" name="Picture 21" descr="e-Cloud-archive"/>
          <p:cNvPicPr>
            <a:picLocks noChangeAspect="1" noChangeArrowheads="1"/>
          </p:cNvPicPr>
          <p:nvPr/>
        </p:nvPicPr>
        <p:blipFill>
          <a:blip r:embed="rId2" cstate="print"/>
          <a:srcRect/>
          <a:stretch>
            <a:fillRect/>
          </a:stretch>
        </p:blipFill>
        <p:spPr bwMode="auto">
          <a:xfrm>
            <a:off x="2700338" y="1741488"/>
            <a:ext cx="5397500" cy="3811587"/>
          </a:xfrm>
          <a:prstGeom prst="rect">
            <a:avLst/>
          </a:prstGeom>
          <a:noFill/>
          <a:ln w="9525">
            <a:noFill/>
            <a:miter lim="800000"/>
            <a:headEnd/>
            <a:tailEnd/>
          </a:ln>
        </p:spPr>
      </p:pic>
      <p:sp>
        <p:nvSpPr>
          <p:cNvPr id="26628" name="Rectangle 3"/>
          <p:cNvSpPr>
            <a:spLocks noGrp="1" noChangeArrowheads="1"/>
          </p:cNvSpPr>
          <p:nvPr>
            <p:ph type="title"/>
          </p:nvPr>
        </p:nvSpPr>
        <p:spPr>
          <a:xfrm>
            <a:off x="428625" y="-171450"/>
            <a:ext cx="8229600" cy="1252538"/>
          </a:xfrm>
        </p:spPr>
        <p:txBody>
          <a:bodyPr/>
          <a:lstStyle/>
          <a:p>
            <a:pPr eaLnBrk="1" hangingPunct="1"/>
            <a:r>
              <a:rPr lang="ja-JP" altLang="en-US" sz="2800" dirty="0" smtClean="0">
                <a:latin typeface="HGP創英角ｺﾞｼｯｸUB" pitchFamily="50" charset="-128"/>
                <a:ea typeface="HGP創英角ｺﾞｼｯｸUB" pitchFamily="50" charset="-128"/>
              </a:rPr>
              <a:t>思う存分自分の</a:t>
            </a:r>
            <a:r>
              <a:rPr lang="ja-JP" altLang="en-US" sz="2800" dirty="0" smtClean="0">
                <a:solidFill>
                  <a:srgbClr val="FF0000"/>
                </a:solidFill>
                <a:latin typeface="HGP創英角ｺﾞｼｯｸUB" pitchFamily="50" charset="-128"/>
                <a:ea typeface="HGP創英角ｺﾞｼｯｸUB" pitchFamily="50" charset="-128"/>
              </a:rPr>
              <a:t>アイデアを試せる</a:t>
            </a:r>
            <a:r>
              <a:rPr lang="en-US" altLang="ja-JP" sz="2800" dirty="0" smtClean="0">
                <a:solidFill>
                  <a:srgbClr val="FF0000"/>
                </a:solidFill>
                <a:latin typeface="HGP創英角ｺﾞｼｯｸUB" pitchFamily="50" charset="-128"/>
                <a:ea typeface="HGP創英角ｺﾞｼｯｸUB" pitchFamily="50" charset="-128"/>
              </a:rPr>
              <a:t>IT</a:t>
            </a:r>
            <a:r>
              <a:rPr lang="ja-JP" altLang="en-US" sz="2800" dirty="0" smtClean="0">
                <a:solidFill>
                  <a:srgbClr val="FF0000"/>
                </a:solidFill>
                <a:latin typeface="HGP創英角ｺﾞｼｯｸUB" pitchFamily="50" charset="-128"/>
                <a:ea typeface="HGP創英角ｺﾞｼｯｸUB" pitchFamily="50" charset="-128"/>
              </a:rPr>
              <a:t>実験室</a:t>
            </a:r>
            <a:r>
              <a:rPr lang="ja-JP" altLang="en-US" sz="3200" dirty="0" smtClean="0">
                <a:latin typeface="HGP創英角ｺﾞｼｯｸUB" pitchFamily="50" charset="-128"/>
                <a:ea typeface="HGP創英角ｺﾞｼｯｸUB" pitchFamily="50" charset="-128"/>
              </a:rPr>
              <a:t/>
            </a:r>
            <a:br>
              <a:rPr lang="ja-JP" altLang="en-US" sz="3200" dirty="0" smtClean="0">
                <a:latin typeface="HGP創英角ｺﾞｼｯｸUB" pitchFamily="50" charset="-128"/>
                <a:ea typeface="HGP創英角ｺﾞｼｯｸUB" pitchFamily="50" charset="-128"/>
              </a:rPr>
            </a:br>
            <a:r>
              <a:rPr lang="en-US" altLang="ja-JP" sz="3200" dirty="0" err="1" smtClean="0">
                <a:latin typeface="HGP創英角ｺﾞｼｯｸUB" pitchFamily="50" charset="-128"/>
                <a:ea typeface="HGP創英角ｺﾞｼｯｸUB" pitchFamily="50" charset="-128"/>
              </a:rPr>
              <a:t>edubase</a:t>
            </a:r>
            <a:r>
              <a:rPr lang="en-US" altLang="ja-JP" sz="3200" dirty="0" smtClean="0">
                <a:latin typeface="HGP創英角ｺﾞｼｯｸUB" pitchFamily="50" charset="-128"/>
                <a:ea typeface="HGP創英角ｺﾞｼｯｸUB" pitchFamily="50" charset="-128"/>
              </a:rPr>
              <a:t> Cloud</a:t>
            </a:r>
          </a:p>
        </p:txBody>
      </p:sp>
      <p:sp>
        <p:nvSpPr>
          <p:cNvPr id="26629" name="Oval 4"/>
          <p:cNvSpPr>
            <a:spLocks noChangeArrowheads="1"/>
          </p:cNvSpPr>
          <p:nvPr/>
        </p:nvSpPr>
        <p:spPr bwMode="auto">
          <a:xfrm>
            <a:off x="3203575" y="2820988"/>
            <a:ext cx="792163" cy="792162"/>
          </a:xfrm>
          <a:prstGeom prst="ellipse">
            <a:avLst/>
          </a:prstGeom>
          <a:noFill/>
          <a:ln w="19050">
            <a:solidFill>
              <a:srgbClr val="FF6600"/>
            </a:solidFill>
            <a:round/>
            <a:headEnd/>
            <a:tailEnd/>
          </a:ln>
        </p:spPr>
        <p:txBody>
          <a:bodyPr wrap="none" anchor="ctr"/>
          <a:lstStyle/>
          <a:p>
            <a:endParaRPr lang="ja-JP" altLang="en-US">
              <a:latin typeface="HGP創英角ｺﾞｼｯｸUB" pitchFamily="50" charset="-128"/>
              <a:ea typeface="HGP創英角ｺﾞｼｯｸUB" pitchFamily="50" charset="-128"/>
            </a:endParaRPr>
          </a:p>
        </p:txBody>
      </p:sp>
      <p:grpSp>
        <p:nvGrpSpPr>
          <p:cNvPr id="26630" name="Group 31"/>
          <p:cNvGrpSpPr>
            <a:grpSpLocks/>
          </p:cNvGrpSpPr>
          <p:nvPr/>
        </p:nvGrpSpPr>
        <p:grpSpPr bwMode="auto">
          <a:xfrm>
            <a:off x="323850" y="2749550"/>
            <a:ext cx="2063750" cy="584200"/>
            <a:chOff x="340" y="2115"/>
            <a:chExt cx="1300" cy="368"/>
          </a:xfrm>
        </p:grpSpPr>
        <p:sp>
          <p:nvSpPr>
            <p:cNvPr id="26653" name="AutoShape 6"/>
            <p:cNvSpPr>
              <a:spLocks noChangeArrowheads="1"/>
            </p:cNvSpPr>
            <p:nvPr/>
          </p:nvSpPr>
          <p:spPr bwMode="auto">
            <a:xfrm>
              <a:off x="340" y="2115"/>
              <a:ext cx="1270" cy="368"/>
            </a:xfrm>
            <a:prstGeom prst="flowChartAlternateProcess">
              <a:avLst/>
            </a:prstGeom>
            <a:solidFill>
              <a:srgbClr val="CCFFFF"/>
            </a:solidFill>
            <a:ln w="9525">
              <a:solidFill>
                <a:srgbClr val="003366"/>
              </a:solidFill>
              <a:miter lim="800000"/>
              <a:headEnd/>
              <a:tailEnd/>
            </a:ln>
          </p:spPr>
          <p:txBody>
            <a:bodyPr wrap="none" anchor="ctr"/>
            <a:lstStyle/>
            <a:p>
              <a:endParaRPr lang="ja-JP" altLang="en-US">
                <a:latin typeface="HGP創英角ｺﾞｼｯｸUB" pitchFamily="50" charset="-128"/>
                <a:ea typeface="HGP創英角ｺﾞｼｯｸUB" pitchFamily="50" charset="-128"/>
              </a:endParaRPr>
            </a:p>
          </p:txBody>
        </p:sp>
        <p:sp>
          <p:nvSpPr>
            <p:cNvPr id="26654" name="Rectangle 7"/>
            <p:cNvSpPr>
              <a:spLocks noChangeArrowheads="1"/>
            </p:cNvSpPr>
            <p:nvPr/>
          </p:nvSpPr>
          <p:spPr bwMode="auto">
            <a:xfrm>
              <a:off x="340" y="2115"/>
              <a:ext cx="1300" cy="366"/>
            </a:xfrm>
            <a:prstGeom prst="rect">
              <a:avLst/>
            </a:prstGeom>
            <a:noFill/>
            <a:ln w="9525">
              <a:noFill/>
              <a:miter lim="800000"/>
              <a:headEnd/>
              <a:tailEnd/>
            </a:ln>
          </p:spPr>
          <p:txBody>
            <a:bodyPr>
              <a:spAutoFit/>
            </a:bodyPr>
            <a:lstStyle/>
            <a:p>
              <a:r>
                <a:rPr lang="ja-JP" altLang="en-US" sz="1600">
                  <a:solidFill>
                    <a:srgbClr val="000066"/>
                  </a:solidFill>
                  <a:latin typeface="HGP創英角ｺﾞｼｯｸUB" pitchFamily="50" charset="-128"/>
                  <a:ea typeface="HGP創英角ｺﾞｼｯｸUB" pitchFamily="50" charset="-128"/>
                </a:rPr>
                <a:t>他への影響を恐れずのびのび実験</a:t>
              </a:r>
            </a:p>
          </p:txBody>
        </p:sp>
      </p:grpSp>
      <p:sp>
        <p:nvSpPr>
          <p:cNvPr id="26631" name="AutoShape 8"/>
          <p:cNvSpPr>
            <a:spLocks noChangeArrowheads="1"/>
          </p:cNvSpPr>
          <p:nvPr/>
        </p:nvSpPr>
        <p:spPr bwMode="auto">
          <a:xfrm>
            <a:off x="6924675" y="2405063"/>
            <a:ext cx="2111375" cy="558800"/>
          </a:xfrm>
          <a:prstGeom prst="flowChartAlternateProcess">
            <a:avLst/>
          </a:prstGeom>
          <a:solidFill>
            <a:srgbClr val="CCFFFF"/>
          </a:solidFill>
          <a:ln w="9525">
            <a:solidFill>
              <a:srgbClr val="003366"/>
            </a:solidFill>
            <a:miter lim="800000"/>
            <a:headEnd/>
            <a:tailEnd/>
          </a:ln>
        </p:spPr>
        <p:txBody>
          <a:bodyPr wrap="none" anchor="ctr"/>
          <a:lstStyle/>
          <a:p>
            <a:endParaRPr lang="ja-JP" altLang="en-US">
              <a:latin typeface="HGP創英角ｺﾞｼｯｸUB" pitchFamily="50" charset="-128"/>
              <a:ea typeface="HGP創英角ｺﾞｼｯｸUB" pitchFamily="50" charset="-128"/>
            </a:endParaRPr>
          </a:p>
        </p:txBody>
      </p:sp>
      <p:sp>
        <p:nvSpPr>
          <p:cNvPr id="26632" name="Rectangle 9"/>
          <p:cNvSpPr>
            <a:spLocks noChangeArrowheads="1"/>
          </p:cNvSpPr>
          <p:nvPr/>
        </p:nvSpPr>
        <p:spPr bwMode="auto">
          <a:xfrm>
            <a:off x="6948488" y="2389188"/>
            <a:ext cx="2087562" cy="581025"/>
          </a:xfrm>
          <a:prstGeom prst="rect">
            <a:avLst/>
          </a:prstGeom>
          <a:noFill/>
          <a:ln w="9525">
            <a:noFill/>
            <a:miter lim="800000"/>
            <a:headEnd/>
            <a:tailEnd/>
          </a:ln>
        </p:spPr>
        <p:txBody>
          <a:bodyPr>
            <a:spAutoFit/>
          </a:bodyPr>
          <a:lstStyle/>
          <a:p>
            <a:r>
              <a:rPr lang="ja-JP" altLang="en-US" sz="1600">
                <a:solidFill>
                  <a:srgbClr val="000066"/>
                </a:solidFill>
                <a:latin typeface="HGP創英角ｺﾞｼｯｸUB" pitchFamily="50" charset="-128"/>
                <a:ea typeface="HGP創英角ｺﾞｼｯｸUB" pitchFamily="50" charset="-128"/>
              </a:rPr>
              <a:t>基盤からアプリまですべてを改良可能</a:t>
            </a:r>
          </a:p>
        </p:txBody>
      </p:sp>
      <p:sp>
        <p:nvSpPr>
          <p:cNvPr id="26633" name="Rectangle 12"/>
          <p:cNvSpPr>
            <a:spLocks noChangeArrowheads="1"/>
          </p:cNvSpPr>
          <p:nvPr/>
        </p:nvSpPr>
        <p:spPr bwMode="auto">
          <a:xfrm>
            <a:off x="1590675" y="1165225"/>
            <a:ext cx="5600700" cy="425450"/>
          </a:xfrm>
          <a:prstGeom prst="rect">
            <a:avLst/>
          </a:prstGeom>
          <a:solidFill>
            <a:srgbClr val="CCECFF"/>
          </a:solidFill>
          <a:ln w="9525">
            <a:noFill/>
            <a:miter lim="800000"/>
            <a:headEnd/>
            <a:tailEnd/>
          </a:ln>
        </p:spPr>
        <p:txBody>
          <a:bodyPr wrap="none">
            <a:spAutoFit/>
          </a:bodyPr>
          <a:lstStyle/>
          <a:p>
            <a:pPr>
              <a:lnSpc>
                <a:spcPct val="90000"/>
              </a:lnSpc>
              <a:spcBef>
                <a:spcPct val="20000"/>
              </a:spcBef>
              <a:buClr>
                <a:srgbClr val="5084C4"/>
              </a:buClr>
              <a:buFont typeface="Wingdings" pitchFamily="2" charset="2"/>
              <a:buNone/>
            </a:pPr>
            <a:r>
              <a:rPr lang="ja-JP" altLang="en-US" sz="2400" u="sng">
                <a:latin typeface="HGP創英角ｺﾞｼｯｸUB" pitchFamily="50" charset="-128"/>
                <a:ea typeface="HGP創英角ｺﾞｼｯｸUB" pitchFamily="50" charset="-128"/>
              </a:rPr>
              <a:t>研究・教育のための</a:t>
            </a:r>
            <a:r>
              <a:rPr lang="ja-JP" altLang="en-US" sz="2400" u="sng">
                <a:solidFill>
                  <a:srgbClr val="990000"/>
                </a:solidFill>
                <a:latin typeface="HGP創英角ｺﾞｼｯｸUB" pitchFamily="50" charset="-128"/>
                <a:ea typeface="HGP創英角ｺﾞｼｯｸUB" pitchFamily="50" charset="-128"/>
              </a:rPr>
              <a:t>実験・演習環境の提供</a:t>
            </a:r>
          </a:p>
        </p:txBody>
      </p:sp>
      <p:sp>
        <p:nvSpPr>
          <p:cNvPr id="26634" name="角丸四角形吹き出し 21"/>
          <p:cNvSpPr>
            <a:spLocks noChangeArrowheads="1"/>
          </p:cNvSpPr>
          <p:nvPr/>
        </p:nvSpPr>
        <p:spPr bwMode="auto">
          <a:xfrm>
            <a:off x="1258888" y="2100263"/>
            <a:ext cx="1373187" cy="547687"/>
          </a:xfrm>
          <a:prstGeom prst="wedgeRoundRectCallout">
            <a:avLst>
              <a:gd name="adj1" fmla="val 95782"/>
              <a:gd name="adj2" fmla="val 122176"/>
              <a:gd name="adj3" fmla="val 16667"/>
            </a:avLst>
          </a:prstGeom>
          <a:solidFill>
            <a:srgbClr val="3366FF"/>
          </a:solidFill>
          <a:ln w="25400" algn="ctr">
            <a:solidFill>
              <a:srgbClr val="385D8A"/>
            </a:solidFill>
            <a:miter lim="800000"/>
            <a:headEnd/>
            <a:tailEnd/>
          </a:ln>
        </p:spPr>
        <p:txBody>
          <a:bodyPr anchor="ctr"/>
          <a:lstStyle/>
          <a:p>
            <a:pPr algn="ctr"/>
            <a:r>
              <a:rPr lang="en-US" altLang="ja-JP">
                <a:solidFill>
                  <a:srgbClr val="FFFFFF"/>
                </a:solidFill>
                <a:latin typeface="HGP創英角ｺﾞｼｯｸUB" pitchFamily="50" charset="-128"/>
                <a:ea typeface="HGP創英角ｺﾞｼｯｸUB" pitchFamily="50" charset="-128"/>
              </a:rPr>
              <a:t>①</a:t>
            </a:r>
            <a:r>
              <a:rPr lang="ja-JP" altLang="en-US">
                <a:solidFill>
                  <a:srgbClr val="FFFFFF"/>
                </a:solidFill>
                <a:latin typeface="HGP創英角ｺﾞｼｯｸUB" pitchFamily="50" charset="-128"/>
                <a:ea typeface="HGP創英角ｺﾞｼｯｸUB" pitchFamily="50" charset="-128"/>
              </a:rPr>
              <a:t>専有性</a:t>
            </a:r>
          </a:p>
        </p:txBody>
      </p:sp>
      <p:sp>
        <p:nvSpPr>
          <p:cNvPr id="26635" name="角丸四角形吹き出し 21"/>
          <p:cNvSpPr>
            <a:spLocks noChangeArrowheads="1"/>
          </p:cNvSpPr>
          <p:nvPr/>
        </p:nvSpPr>
        <p:spPr bwMode="auto">
          <a:xfrm>
            <a:off x="7308850" y="3036888"/>
            <a:ext cx="1373188" cy="504825"/>
          </a:xfrm>
          <a:prstGeom prst="wedgeRoundRectCallout">
            <a:avLst>
              <a:gd name="adj1" fmla="val -111505"/>
              <a:gd name="adj2" fmla="val 20755"/>
              <a:gd name="adj3" fmla="val 16667"/>
            </a:avLst>
          </a:prstGeom>
          <a:solidFill>
            <a:srgbClr val="3366FF"/>
          </a:solidFill>
          <a:ln w="25400" algn="ctr">
            <a:solidFill>
              <a:srgbClr val="385D8A"/>
            </a:solidFill>
            <a:miter lim="800000"/>
            <a:headEnd/>
            <a:tailEnd/>
          </a:ln>
        </p:spPr>
        <p:txBody>
          <a:bodyPr anchor="ctr"/>
          <a:lstStyle/>
          <a:p>
            <a:pPr algn="ctr"/>
            <a:r>
              <a:rPr lang="en-US" altLang="ja-JP">
                <a:solidFill>
                  <a:srgbClr val="FFFFFF"/>
                </a:solidFill>
                <a:latin typeface="HGP創英角ｺﾞｼｯｸUB" pitchFamily="50" charset="-128"/>
                <a:ea typeface="HGP創英角ｺﾞｼｯｸUB" pitchFamily="50" charset="-128"/>
              </a:rPr>
              <a:t>②</a:t>
            </a:r>
            <a:r>
              <a:rPr lang="ja-JP" altLang="en-US">
                <a:solidFill>
                  <a:srgbClr val="FFFFFF"/>
                </a:solidFill>
                <a:latin typeface="HGP創英角ｺﾞｼｯｸUB" pitchFamily="50" charset="-128"/>
                <a:ea typeface="HGP創英角ｺﾞｼｯｸUB" pitchFamily="50" charset="-128"/>
              </a:rPr>
              <a:t>改変性</a:t>
            </a:r>
          </a:p>
        </p:txBody>
      </p:sp>
      <p:sp>
        <p:nvSpPr>
          <p:cNvPr id="26636" name="角丸四角形吹き出し 21"/>
          <p:cNvSpPr>
            <a:spLocks noChangeArrowheads="1"/>
          </p:cNvSpPr>
          <p:nvPr/>
        </p:nvSpPr>
        <p:spPr bwMode="auto">
          <a:xfrm>
            <a:off x="1619250" y="4692650"/>
            <a:ext cx="1373188" cy="504825"/>
          </a:xfrm>
          <a:prstGeom prst="wedgeRoundRectCallout">
            <a:avLst>
              <a:gd name="adj1" fmla="val 25606"/>
              <a:gd name="adj2" fmla="val -142769"/>
              <a:gd name="adj3" fmla="val 16667"/>
            </a:avLst>
          </a:prstGeom>
          <a:solidFill>
            <a:srgbClr val="3366FF"/>
          </a:solidFill>
          <a:ln w="25400" algn="ctr">
            <a:solidFill>
              <a:srgbClr val="385D8A"/>
            </a:solidFill>
            <a:miter lim="800000"/>
            <a:headEnd/>
            <a:tailEnd/>
          </a:ln>
        </p:spPr>
        <p:txBody>
          <a:bodyPr anchor="ctr"/>
          <a:lstStyle/>
          <a:p>
            <a:pPr algn="ctr"/>
            <a:r>
              <a:rPr lang="en-US" altLang="ja-JP">
                <a:solidFill>
                  <a:srgbClr val="FFFFFF"/>
                </a:solidFill>
                <a:latin typeface="HGP創英角ｺﾞｼｯｸUB" pitchFamily="50" charset="-128"/>
                <a:ea typeface="HGP創英角ｺﾞｼｯｸUB" pitchFamily="50" charset="-128"/>
              </a:rPr>
              <a:t>③</a:t>
            </a:r>
            <a:r>
              <a:rPr lang="ja-JP" altLang="en-US">
                <a:solidFill>
                  <a:srgbClr val="FFFFFF"/>
                </a:solidFill>
                <a:latin typeface="HGP創英角ｺﾞｼｯｸUB" pitchFamily="50" charset="-128"/>
                <a:ea typeface="HGP創英角ｺﾞｼｯｸUB" pitchFamily="50" charset="-128"/>
              </a:rPr>
              <a:t>連携性</a:t>
            </a:r>
          </a:p>
        </p:txBody>
      </p:sp>
      <p:sp>
        <p:nvSpPr>
          <p:cNvPr id="26637" name="Rectangle 16"/>
          <p:cNvSpPr>
            <a:spLocks noChangeArrowheads="1"/>
          </p:cNvSpPr>
          <p:nvPr/>
        </p:nvSpPr>
        <p:spPr bwMode="auto">
          <a:xfrm>
            <a:off x="6732588" y="5197475"/>
            <a:ext cx="863600" cy="360363"/>
          </a:xfrm>
          <a:prstGeom prst="rect">
            <a:avLst/>
          </a:prstGeom>
          <a:solidFill>
            <a:schemeClr val="bg1"/>
          </a:solidFill>
          <a:ln w="9525">
            <a:noFill/>
            <a:miter lim="800000"/>
            <a:headEnd/>
            <a:tailEnd/>
          </a:ln>
        </p:spPr>
        <p:txBody>
          <a:bodyPr wrap="none" anchor="ctr"/>
          <a:lstStyle/>
          <a:p>
            <a:endParaRPr lang="ja-JP" altLang="en-US">
              <a:latin typeface="HGP創英角ｺﾞｼｯｸUB" pitchFamily="50" charset="-128"/>
              <a:ea typeface="HGP創英角ｺﾞｼｯｸUB" pitchFamily="50" charset="-128"/>
            </a:endParaRPr>
          </a:p>
        </p:txBody>
      </p:sp>
      <p:sp>
        <p:nvSpPr>
          <p:cNvPr id="26638" name="角丸四角形吹き出し 21"/>
          <p:cNvSpPr>
            <a:spLocks noChangeArrowheads="1"/>
          </p:cNvSpPr>
          <p:nvPr/>
        </p:nvSpPr>
        <p:spPr bwMode="auto">
          <a:xfrm>
            <a:off x="7451725" y="5268913"/>
            <a:ext cx="1373188" cy="422275"/>
          </a:xfrm>
          <a:prstGeom prst="wedgeRoundRectCallout">
            <a:avLst>
              <a:gd name="adj1" fmla="val -40634"/>
              <a:gd name="adj2" fmla="val -69551"/>
              <a:gd name="adj3" fmla="val 16667"/>
            </a:avLst>
          </a:prstGeom>
          <a:solidFill>
            <a:srgbClr val="3366FF"/>
          </a:solidFill>
          <a:ln w="25400" algn="ctr">
            <a:solidFill>
              <a:srgbClr val="385D8A"/>
            </a:solidFill>
            <a:miter lim="800000"/>
            <a:headEnd/>
            <a:tailEnd/>
          </a:ln>
        </p:spPr>
        <p:txBody>
          <a:bodyPr anchor="ctr"/>
          <a:lstStyle/>
          <a:p>
            <a:pPr algn="ctr"/>
            <a:r>
              <a:rPr lang="en-US" altLang="ja-JP">
                <a:solidFill>
                  <a:srgbClr val="FFFFFF"/>
                </a:solidFill>
                <a:latin typeface="HGP創英角ｺﾞｼｯｸUB" pitchFamily="50" charset="-128"/>
                <a:ea typeface="HGP創英角ｺﾞｼｯｸUB" pitchFamily="50" charset="-128"/>
              </a:rPr>
              <a:t>④</a:t>
            </a:r>
            <a:r>
              <a:rPr lang="ja-JP" altLang="en-US">
                <a:solidFill>
                  <a:srgbClr val="FFFFFF"/>
                </a:solidFill>
                <a:latin typeface="HGP創英角ｺﾞｼｯｸUB" pitchFamily="50" charset="-128"/>
                <a:ea typeface="HGP創英角ｺﾞｼｯｸUB" pitchFamily="50" charset="-128"/>
              </a:rPr>
              <a:t>保存性</a:t>
            </a:r>
          </a:p>
        </p:txBody>
      </p:sp>
      <p:sp>
        <p:nvSpPr>
          <p:cNvPr id="26639" name="AutoShape 18"/>
          <p:cNvSpPr>
            <a:spLocks noChangeArrowheads="1"/>
          </p:cNvSpPr>
          <p:nvPr/>
        </p:nvSpPr>
        <p:spPr bwMode="auto">
          <a:xfrm>
            <a:off x="4889500" y="5661025"/>
            <a:ext cx="2562225" cy="585788"/>
          </a:xfrm>
          <a:prstGeom prst="flowChartAlternateProcess">
            <a:avLst/>
          </a:prstGeom>
          <a:solidFill>
            <a:srgbClr val="CCFFFF"/>
          </a:solidFill>
          <a:ln w="9525">
            <a:solidFill>
              <a:srgbClr val="003366"/>
            </a:solidFill>
            <a:miter lim="800000"/>
            <a:headEnd/>
            <a:tailEnd/>
          </a:ln>
        </p:spPr>
        <p:txBody>
          <a:bodyPr wrap="none" anchor="ctr"/>
          <a:lstStyle/>
          <a:p>
            <a:endParaRPr lang="ja-JP" altLang="en-US">
              <a:latin typeface="HGP創英角ｺﾞｼｯｸUB" pitchFamily="50" charset="-128"/>
              <a:ea typeface="HGP創英角ｺﾞｼｯｸUB" pitchFamily="50" charset="-128"/>
            </a:endParaRPr>
          </a:p>
        </p:txBody>
      </p:sp>
      <p:sp>
        <p:nvSpPr>
          <p:cNvPr id="26640" name="Rectangle 19"/>
          <p:cNvSpPr>
            <a:spLocks noChangeArrowheads="1"/>
          </p:cNvSpPr>
          <p:nvPr/>
        </p:nvSpPr>
        <p:spPr bwMode="auto">
          <a:xfrm>
            <a:off x="5003800" y="5629275"/>
            <a:ext cx="2663825" cy="581025"/>
          </a:xfrm>
          <a:prstGeom prst="rect">
            <a:avLst/>
          </a:prstGeom>
          <a:noFill/>
          <a:ln w="9525">
            <a:noFill/>
            <a:miter lim="800000"/>
            <a:headEnd/>
            <a:tailEnd/>
          </a:ln>
        </p:spPr>
        <p:txBody>
          <a:bodyPr>
            <a:spAutoFit/>
          </a:bodyPr>
          <a:lstStyle/>
          <a:p>
            <a:r>
              <a:rPr lang="ja-JP" altLang="en-US" sz="1600">
                <a:solidFill>
                  <a:srgbClr val="000066"/>
                </a:solidFill>
                <a:latin typeface="HGP創英角ｺﾞｼｯｸUB" pitchFamily="50" charset="-128"/>
                <a:ea typeface="HGP創英角ｺﾞｼｯｸUB" pitchFamily="50" charset="-128"/>
              </a:rPr>
              <a:t>学術コミュニティ内で環境を検索・利活用</a:t>
            </a:r>
          </a:p>
        </p:txBody>
      </p:sp>
      <p:grpSp>
        <p:nvGrpSpPr>
          <p:cNvPr id="26641" name="Group 22"/>
          <p:cNvGrpSpPr>
            <a:grpSpLocks/>
          </p:cNvGrpSpPr>
          <p:nvPr/>
        </p:nvGrpSpPr>
        <p:grpSpPr bwMode="auto">
          <a:xfrm>
            <a:off x="1189038" y="3757613"/>
            <a:ext cx="1223962" cy="463550"/>
            <a:chOff x="113" y="1933"/>
            <a:chExt cx="771" cy="292"/>
          </a:xfrm>
        </p:grpSpPr>
        <p:sp>
          <p:nvSpPr>
            <p:cNvPr id="26648" name="Rectangle 23"/>
            <p:cNvSpPr>
              <a:spLocks noChangeArrowheads="1"/>
            </p:cNvSpPr>
            <p:nvPr/>
          </p:nvSpPr>
          <p:spPr bwMode="auto">
            <a:xfrm>
              <a:off x="158" y="1979"/>
              <a:ext cx="91" cy="226"/>
            </a:xfrm>
            <a:prstGeom prst="rect">
              <a:avLst/>
            </a:prstGeom>
            <a:solidFill>
              <a:schemeClr val="bg1"/>
            </a:solidFill>
            <a:ln w="9525">
              <a:noFill/>
              <a:miter lim="800000"/>
              <a:headEnd/>
              <a:tailEnd/>
            </a:ln>
          </p:spPr>
          <p:txBody>
            <a:bodyPr wrap="none" anchor="ctr"/>
            <a:lstStyle/>
            <a:p>
              <a:endParaRPr lang="ja-JP" altLang="en-US">
                <a:latin typeface="HGP創英角ｺﾞｼｯｸUB" pitchFamily="50" charset="-128"/>
                <a:ea typeface="HGP創英角ｺﾞｼｯｸUB" pitchFamily="50" charset="-128"/>
              </a:endParaRPr>
            </a:p>
          </p:txBody>
        </p:sp>
        <p:sp>
          <p:nvSpPr>
            <p:cNvPr id="26649" name="Rectangle 24"/>
            <p:cNvSpPr>
              <a:spLocks noChangeArrowheads="1"/>
            </p:cNvSpPr>
            <p:nvPr/>
          </p:nvSpPr>
          <p:spPr bwMode="auto">
            <a:xfrm>
              <a:off x="330" y="2042"/>
              <a:ext cx="191" cy="146"/>
            </a:xfrm>
            <a:prstGeom prst="rect">
              <a:avLst/>
            </a:prstGeom>
            <a:solidFill>
              <a:schemeClr val="bg1"/>
            </a:solidFill>
            <a:ln w="9525">
              <a:noFill/>
              <a:miter lim="800000"/>
              <a:headEnd/>
              <a:tailEnd/>
            </a:ln>
          </p:spPr>
          <p:txBody>
            <a:bodyPr wrap="none" anchor="ctr"/>
            <a:lstStyle/>
            <a:p>
              <a:endParaRPr lang="ja-JP" altLang="en-US">
                <a:latin typeface="HGP創英角ｺﾞｼｯｸUB" pitchFamily="50" charset="-128"/>
                <a:ea typeface="HGP創英角ｺﾞｼｯｸUB" pitchFamily="50" charset="-128"/>
              </a:endParaRPr>
            </a:p>
          </p:txBody>
        </p:sp>
        <p:sp>
          <p:nvSpPr>
            <p:cNvPr id="26650" name="Rectangle 25"/>
            <p:cNvSpPr>
              <a:spLocks noChangeArrowheads="1"/>
            </p:cNvSpPr>
            <p:nvPr/>
          </p:nvSpPr>
          <p:spPr bwMode="auto">
            <a:xfrm>
              <a:off x="599" y="2068"/>
              <a:ext cx="229" cy="124"/>
            </a:xfrm>
            <a:prstGeom prst="rect">
              <a:avLst/>
            </a:prstGeom>
            <a:solidFill>
              <a:schemeClr val="bg1"/>
            </a:solidFill>
            <a:ln w="9525">
              <a:noFill/>
              <a:miter lim="800000"/>
              <a:headEnd/>
              <a:tailEnd/>
            </a:ln>
          </p:spPr>
          <p:txBody>
            <a:bodyPr wrap="none" anchor="ctr"/>
            <a:lstStyle/>
            <a:p>
              <a:endParaRPr lang="ja-JP" altLang="en-US">
                <a:latin typeface="HGP創英角ｺﾞｼｯｸUB" pitchFamily="50" charset="-128"/>
                <a:ea typeface="HGP創英角ｺﾞｼｯｸUB" pitchFamily="50" charset="-128"/>
              </a:endParaRPr>
            </a:p>
          </p:txBody>
        </p:sp>
        <p:sp>
          <p:nvSpPr>
            <p:cNvPr id="26651" name="Rectangle 26"/>
            <p:cNvSpPr>
              <a:spLocks noChangeArrowheads="1"/>
            </p:cNvSpPr>
            <p:nvPr/>
          </p:nvSpPr>
          <p:spPr bwMode="auto">
            <a:xfrm>
              <a:off x="643" y="1961"/>
              <a:ext cx="105" cy="154"/>
            </a:xfrm>
            <a:prstGeom prst="rect">
              <a:avLst/>
            </a:prstGeom>
            <a:solidFill>
              <a:schemeClr val="bg1"/>
            </a:solidFill>
            <a:ln w="9525">
              <a:noFill/>
              <a:miter lim="800000"/>
              <a:headEnd/>
              <a:tailEnd/>
            </a:ln>
          </p:spPr>
          <p:txBody>
            <a:bodyPr wrap="none" anchor="ctr"/>
            <a:lstStyle/>
            <a:p>
              <a:endParaRPr lang="ja-JP" altLang="en-US">
                <a:latin typeface="HGP創英角ｺﾞｼｯｸUB" pitchFamily="50" charset="-128"/>
                <a:ea typeface="HGP創英角ｺﾞｼｯｸUB" pitchFamily="50" charset="-128"/>
              </a:endParaRPr>
            </a:p>
          </p:txBody>
        </p:sp>
        <p:pic>
          <p:nvPicPr>
            <p:cNvPr id="26652" name="Picture 27" descr="build1"/>
            <p:cNvPicPr>
              <a:picLocks noChangeAspect="1" noChangeArrowheads="1"/>
            </p:cNvPicPr>
            <p:nvPr/>
          </p:nvPicPr>
          <p:blipFill>
            <a:blip r:embed="rId3" cstate="print"/>
            <a:srcRect/>
            <a:stretch>
              <a:fillRect/>
            </a:stretch>
          </p:blipFill>
          <p:spPr bwMode="auto">
            <a:xfrm>
              <a:off x="113" y="1933"/>
              <a:ext cx="771" cy="292"/>
            </a:xfrm>
            <a:prstGeom prst="rect">
              <a:avLst/>
            </a:prstGeom>
            <a:noFill/>
            <a:ln w="9525">
              <a:noFill/>
              <a:miter lim="800000"/>
              <a:headEnd/>
              <a:tailEnd/>
            </a:ln>
          </p:spPr>
        </p:pic>
      </p:grpSp>
      <p:sp>
        <p:nvSpPr>
          <p:cNvPr id="26642" name="Line 28"/>
          <p:cNvSpPr>
            <a:spLocks noChangeShapeType="1"/>
          </p:cNvSpPr>
          <p:nvPr/>
        </p:nvSpPr>
        <p:spPr bwMode="auto">
          <a:xfrm flipV="1">
            <a:off x="2411413" y="4044950"/>
            <a:ext cx="647700" cy="0"/>
          </a:xfrm>
          <a:prstGeom prst="line">
            <a:avLst/>
          </a:prstGeom>
          <a:noFill/>
          <a:ln w="57150">
            <a:solidFill>
              <a:srgbClr val="FF6600"/>
            </a:solidFill>
            <a:round/>
            <a:headEnd type="triangle" w="med" len="med"/>
            <a:tailEnd type="triangle" w="med" len="med"/>
          </a:ln>
        </p:spPr>
        <p:txBody>
          <a:bodyPr/>
          <a:lstStyle/>
          <a:p>
            <a:endParaRPr lang="ja-JP" altLang="en-US"/>
          </a:p>
        </p:txBody>
      </p:sp>
      <p:sp>
        <p:nvSpPr>
          <p:cNvPr id="26643" name="Rectangle 29"/>
          <p:cNvSpPr>
            <a:spLocks noChangeArrowheads="1"/>
          </p:cNvSpPr>
          <p:nvPr/>
        </p:nvSpPr>
        <p:spPr bwMode="auto">
          <a:xfrm>
            <a:off x="1260475" y="4171950"/>
            <a:ext cx="1223963" cy="304800"/>
          </a:xfrm>
          <a:prstGeom prst="rect">
            <a:avLst/>
          </a:prstGeom>
          <a:noFill/>
          <a:ln w="9525">
            <a:noFill/>
            <a:miter lim="800000"/>
            <a:headEnd/>
            <a:tailEnd/>
          </a:ln>
        </p:spPr>
        <p:txBody>
          <a:bodyPr>
            <a:spAutoFit/>
          </a:bodyPr>
          <a:lstStyle/>
          <a:p>
            <a:r>
              <a:rPr lang="ja-JP" altLang="en-US" sz="1400">
                <a:solidFill>
                  <a:srgbClr val="000066"/>
                </a:solidFill>
                <a:latin typeface="HGP創英角ｺﾞｼｯｸUB" pitchFamily="50" charset="-128"/>
                <a:ea typeface="HGP創英角ｺﾞｼｯｸUB" pitchFamily="50" charset="-128"/>
              </a:rPr>
              <a:t>外部クラウド</a:t>
            </a:r>
          </a:p>
        </p:txBody>
      </p:sp>
      <p:sp>
        <p:nvSpPr>
          <p:cNvPr id="26644" name="Rectangle 30"/>
          <p:cNvSpPr>
            <a:spLocks noChangeArrowheads="1"/>
          </p:cNvSpPr>
          <p:nvPr/>
        </p:nvSpPr>
        <p:spPr bwMode="auto">
          <a:xfrm>
            <a:off x="322263" y="5416550"/>
            <a:ext cx="2593975" cy="400110"/>
          </a:xfrm>
          <a:prstGeom prst="rect">
            <a:avLst/>
          </a:prstGeom>
          <a:noFill/>
          <a:ln w="9525">
            <a:noFill/>
            <a:miter lim="800000"/>
            <a:headEnd/>
            <a:tailEnd/>
          </a:ln>
        </p:spPr>
        <p:txBody>
          <a:bodyPr>
            <a:spAutoFit/>
          </a:bodyPr>
          <a:lstStyle/>
          <a:p>
            <a:r>
              <a:rPr lang="ja-JP" altLang="en-US" sz="1000" dirty="0">
                <a:latin typeface="HGP創英角ｺﾞｼｯｸUB" pitchFamily="50" charset="-128"/>
                <a:ea typeface="HGP創英角ｺﾞｼｯｸUB" pitchFamily="50" charset="-128"/>
              </a:rPr>
              <a:t>参考：</a:t>
            </a:r>
          </a:p>
          <a:p>
            <a:r>
              <a:rPr lang="en-US" altLang="ja-JP" sz="1000" dirty="0" smtClean="0">
                <a:latin typeface="HGP創英角ｺﾞｼｯｸUB" pitchFamily="50" charset="-128"/>
                <a:ea typeface="HGP創英角ｺﾞｼｯｸUB" pitchFamily="50" charset="-128"/>
                <a:hlinkClick r:id="rId4"/>
              </a:rPr>
              <a:t>http</a:t>
            </a:r>
            <a:r>
              <a:rPr lang="en-US" altLang="ja-JP" sz="1000" dirty="0">
                <a:latin typeface="HGP創英角ｺﾞｼｯｸUB" pitchFamily="50" charset="-128"/>
                <a:ea typeface="HGP創英角ｺﾞｼｯｸUB" pitchFamily="50" charset="-128"/>
                <a:hlinkClick r:id="rId4"/>
              </a:rPr>
              <a:t>://grace-center.jp/prj_educloud.html</a:t>
            </a:r>
            <a:endParaRPr lang="en-US" altLang="ja-JP" sz="1000" dirty="0">
              <a:latin typeface="HGP創英角ｺﾞｼｯｸUB" pitchFamily="50" charset="-128"/>
              <a:ea typeface="HGP創英角ｺﾞｼｯｸUB" pitchFamily="50" charset="-128"/>
            </a:endParaRPr>
          </a:p>
        </p:txBody>
      </p:sp>
      <p:grpSp>
        <p:nvGrpSpPr>
          <p:cNvPr id="26645" name="Group 32"/>
          <p:cNvGrpSpPr>
            <a:grpSpLocks/>
          </p:cNvGrpSpPr>
          <p:nvPr/>
        </p:nvGrpSpPr>
        <p:grpSpPr bwMode="auto">
          <a:xfrm>
            <a:off x="107950" y="4797425"/>
            <a:ext cx="1471613" cy="581025"/>
            <a:chOff x="683" y="3385"/>
            <a:chExt cx="927" cy="366"/>
          </a:xfrm>
        </p:grpSpPr>
        <p:sp>
          <p:nvSpPr>
            <p:cNvPr id="26646" name="AutoShape 10"/>
            <p:cNvSpPr>
              <a:spLocks noChangeArrowheads="1"/>
            </p:cNvSpPr>
            <p:nvPr/>
          </p:nvSpPr>
          <p:spPr bwMode="auto">
            <a:xfrm>
              <a:off x="683" y="3387"/>
              <a:ext cx="882" cy="364"/>
            </a:xfrm>
            <a:prstGeom prst="flowChartAlternateProcess">
              <a:avLst/>
            </a:prstGeom>
            <a:solidFill>
              <a:srgbClr val="CCFFFF"/>
            </a:solidFill>
            <a:ln w="9525">
              <a:solidFill>
                <a:srgbClr val="003366"/>
              </a:solidFill>
              <a:miter lim="800000"/>
              <a:headEnd/>
              <a:tailEnd/>
            </a:ln>
          </p:spPr>
          <p:txBody>
            <a:bodyPr wrap="none" anchor="ctr"/>
            <a:lstStyle/>
            <a:p>
              <a:endParaRPr lang="ja-JP" altLang="en-US">
                <a:latin typeface="HGP創英角ｺﾞｼｯｸUB" pitchFamily="50" charset="-128"/>
                <a:ea typeface="HGP創英角ｺﾞｼｯｸUB" pitchFamily="50" charset="-128"/>
              </a:endParaRPr>
            </a:p>
          </p:txBody>
        </p:sp>
        <p:sp>
          <p:nvSpPr>
            <p:cNvPr id="26647" name="Rectangle 11"/>
            <p:cNvSpPr>
              <a:spLocks noChangeArrowheads="1"/>
            </p:cNvSpPr>
            <p:nvPr/>
          </p:nvSpPr>
          <p:spPr bwMode="auto">
            <a:xfrm>
              <a:off x="703" y="3385"/>
              <a:ext cx="907" cy="366"/>
            </a:xfrm>
            <a:prstGeom prst="rect">
              <a:avLst/>
            </a:prstGeom>
            <a:noFill/>
            <a:ln w="9525">
              <a:noFill/>
              <a:miter lim="800000"/>
              <a:headEnd/>
              <a:tailEnd/>
            </a:ln>
          </p:spPr>
          <p:txBody>
            <a:bodyPr>
              <a:spAutoFit/>
            </a:bodyPr>
            <a:lstStyle/>
            <a:p>
              <a:r>
                <a:rPr lang="ja-JP" altLang="en-US" sz="1600">
                  <a:solidFill>
                    <a:srgbClr val="000066"/>
                  </a:solidFill>
                  <a:latin typeface="HGP創英角ｺﾞｼｯｸUB" pitchFamily="50" charset="-128"/>
                  <a:ea typeface="HGP創英角ｺﾞｼｯｸUB" pitchFamily="50" charset="-128"/>
                </a:rPr>
                <a:t>他のクラウドとの連携</a:t>
              </a:r>
            </a:p>
          </p:txBody>
        </p:sp>
      </p:grpSp>
      <p:sp>
        <p:nvSpPr>
          <p:cNvPr id="30" name="スライド番号プレースホルダ 2"/>
          <p:cNvSpPr>
            <a:spLocks noGrp="1"/>
          </p:cNvSpPr>
          <p:nvPr>
            <p:ph type="sldNum" sz="quarter" idx="10"/>
          </p:nvPr>
        </p:nvSpPr>
        <p:spPr>
          <a:xfrm>
            <a:off x="8572500" y="6643688"/>
            <a:ext cx="500063" cy="142875"/>
          </a:xfrm>
        </p:spPr>
        <p:txBody>
          <a:bodyPr/>
          <a:lstStyle/>
          <a:p>
            <a:pPr>
              <a:defRPr/>
            </a:pPr>
            <a:fld id="{2D49EB63-8A47-42A8-B1AF-7D6D75D2383C}" type="slidenum">
              <a:rPr lang="ja-JP" altLang="en-US" smtClean="0"/>
              <a:pPr>
                <a:defRPr/>
              </a:pPr>
              <a:t>7</a:t>
            </a:fld>
            <a:endParaRPr lang="ja-JP" altLang="en-US"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タイトル 7"/>
          <p:cNvSpPr>
            <a:spLocks noGrp="1"/>
          </p:cNvSpPr>
          <p:nvPr>
            <p:ph type="title"/>
          </p:nvPr>
        </p:nvSpPr>
        <p:spPr>
          <a:xfrm>
            <a:off x="323528" y="116632"/>
            <a:ext cx="8229600" cy="582612"/>
          </a:xfrm>
        </p:spPr>
        <p:txBody>
          <a:bodyPr/>
          <a:lstStyle/>
          <a:p>
            <a:pPr eaLnBrk="1" hangingPunct="1"/>
            <a:r>
              <a:rPr lang="en-US" altLang="ja-JP" sz="4000" dirty="0" err="1" smtClean="0">
                <a:latin typeface="HGP創英角ｺﾞｼｯｸUB" pitchFamily="50" charset="-128"/>
                <a:ea typeface="HGP創英角ｺﾞｼｯｸUB" pitchFamily="50" charset="-128"/>
              </a:rPr>
              <a:t>edubase</a:t>
            </a:r>
            <a:r>
              <a:rPr lang="en-US" altLang="ja-JP" sz="4000" dirty="0" smtClean="0">
                <a:latin typeface="HGP創英角ｺﾞｼｯｸUB" pitchFamily="50" charset="-128"/>
                <a:ea typeface="HGP創英角ｺﾞｼｯｸUB" pitchFamily="50" charset="-128"/>
              </a:rPr>
              <a:t> Cloud</a:t>
            </a:r>
            <a:r>
              <a:rPr lang="ja-JP" altLang="en-US" sz="4000" dirty="0" smtClean="0">
                <a:latin typeface="HGP創英角ｺﾞｼｯｸUB" pitchFamily="50" charset="-128"/>
                <a:ea typeface="HGP創英角ｺﾞｼｯｸUB" pitchFamily="50" charset="-128"/>
              </a:rPr>
              <a:t>クラウドクライアント</a:t>
            </a:r>
          </a:p>
        </p:txBody>
      </p:sp>
      <p:sp>
        <p:nvSpPr>
          <p:cNvPr id="49155" name="フッター プレースホルダ 9"/>
          <p:cNvSpPr>
            <a:spLocks noGrp="1"/>
          </p:cNvSpPr>
          <p:nvPr>
            <p:ph type="ftr" sz="quarter" idx="4294967295"/>
          </p:nvPr>
        </p:nvSpPr>
        <p:spPr bwMode="auto">
          <a:xfrm>
            <a:off x="5214938" y="6572250"/>
            <a:ext cx="3929062" cy="285750"/>
          </a:xfrm>
          <a:prstGeom prst="rect">
            <a:avLst/>
          </a:prstGeom>
          <a:noFill/>
          <a:ln>
            <a:miter lim="800000"/>
            <a:headEnd/>
            <a:tailEnd/>
          </a:ln>
        </p:spPr>
        <p:txBody>
          <a:bodyPr/>
          <a:lstStyle/>
          <a:p>
            <a:r>
              <a:rPr lang="en-US" altLang="ja-JP">
                <a:latin typeface="HGP創英角ｺﾞｼｯｸUB" pitchFamily="50" charset="-128"/>
                <a:ea typeface="HGP創英角ｺﾞｼｯｸUB" pitchFamily="50" charset="-128"/>
              </a:rPr>
              <a:t> </a:t>
            </a:r>
            <a:endParaRPr lang="ja-JP" altLang="en-US">
              <a:latin typeface="HGP創英角ｺﾞｼｯｸUB" pitchFamily="50" charset="-128"/>
              <a:ea typeface="HGP創英角ｺﾞｼｯｸUB" pitchFamily="50" charset="-128"/>
            </a:endParaRPr>
          </a:p>
        </p:txBody>
      </p:sp>
      <p:pic>
        <p:nvPicPr>
          <p:cNvPr id="8"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467544" y="1090528"/>
            <a:ext cx="8234854" cy="514678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9" name="Text Box 7"/>
          <p:cNvSpPr txBox="1">
            <a:spLocks noChangeArrowheads="1"/>
          </p:cNvSpPr>
          <p:nvPr/>
        </p:nvSpPr>
        <p:spPr bwMode="auto">
          <a:xfrm>
            <a:off x="1613401" y="1018520"/>
            <a:ext cx="4560864" cy="369332"/>
          </a:xfrm>
          <a:prstGeom prst="rect">
            <a:avLst/>
          </a:prstGeom>
          <a:solidFill>
            <a:srgbClr val="FFCC99">
              <a:alpha val="50000"/>
            </a:srgbClr>
          </a:solidFill>
          <a:ln w="9525">
            <a:solidFill>
              <a:srgbClr val="800000"/>
            </a:solidFill>
            <a:miter lim="800000"/>
            <a:headEnd/>
            <a:tailEnd/>
          </a:ln>
        </p:spPr>
        <p:txBody>
          <a:bodyPr wrap="none">
            <a:spAutoFit/>
          </a:bodyPr>
          <a:lstStyle>
            <a:lvl1pPr algn="l">
              <a:defRPr kumimoji="1" sz="2400">
                <a:solidFill>
                  <a:schemeClr val="tx1"/>
                </a:solidFill>
                <a:latin typeface="Times" pitchFamily="18" charset="0"/>
                <a:ea typeface="Osaka"/>
                <a:cs typeface="Osaka"/>
              </a:defRPr>
            </a:lvl1pPr>
            <a:lvl2pPr marL="742950" indent="-285750" algn="l">
              <a:defRPr kumimoji="1" sz="2400">
                <a:solidFill>
                  <a:schemeClr val="tx1"/>
                </a:solidFill>
                <a:latin typeface="Times" pitchFamily="18" charset="0"/>
                <a:ea typeface="Osaka"/>
                <a:cs typeface="Osaka"/>
              </a:defRPr>
            </a:lvl2pPr>
            <a:lvl3pPr marL="1143000" indent="-228600" algn="l">
              <a:defRPr kumimoji="1" sz="2400">
                <a:solidFill>
                  <a:schemeClr val="tx1"/>
                </a:solidFill>
                <a:latin typeface="Times" pitchFamily="18" charset="0"/>
                <a:ea typeface="Osaka"/>
                <a:cs typeface="Osaka"/>
              </a:defRPr>
            </a:lvl3pPr>
            <a:lvl4pPr marL="1600200" indent="-228600" algn="l">
              <a:defRPr kumimoji="1" sz="2400">
                <a:solidFill>
                  <a:schemeClr val="tx1"/>
                </a:solidFill>
                <a:latin typeface="Times" pitchFamily="18" charset="0"/>
                <a:ea typeface="Osaka"/>
                <a:cs typeface="Osaka"/>
              </a:defRPr>
            </a:lvl4pPr>
            <a:lvl5pPr marL="2057400" indent="-228600" algn="l">
              <a:defRPr kumimoji="1" sz="2400">
                <a:solidFill>
                  <a:schemeClr val="tx1"/>
                </a:solidFill>
                <a:latin typeface="Times" pitchFamily="18" charset="0"/>
                <a:ea typeface="Osaka"/>
                <a:cs typeface="Osaka"/>
              </a:defRPr>
            </a:lvl5pPr>
            <a:lvl6pPr marL="2514600" indent="-228600" fontAlgn="base">
              <a:spcBef>
                <a:spcPct val="0"/>
              </a:spcBef>
              <a:spcAft>
                <a:spcPct val="0"/>
              </a:spcAft>
              <a:defRPr kumimoji="1" sz="2400">
                <a:solidFill>
                  <a:schemeClr val="tx1"/>
                </a:solidFill>
                <a:latin typeface="Times" pitchFamily="18" charset="0"/>
                <a:ea typeface="Osaka"/>
                <a:cs typeface="Osaka"/>
              </a:defRPr>
            </a:lvl6pPr>
            <a:lvl7pPr marL="2971800" indent="-228600" fontAlgn="base">
              <a:spcBef>
                <a:spcPct val="0"/>
              </a:spcBef>
              <a:spcAft>
                <a:spcPct val="0"/>
              </a:spcAft>
              <a:defRPr kumimoji="1" sz="2400">
                <a:solidFill>
                  <a:schemeClr val="tx1"/>
                </a:solidFill>
                <a:latin typeface="Times" pitchFamily="18" charset="0"/>
                <a:ea typeface="Osaka"/>
                <a:cs typeface="Osaka"/>
              </a:defRPr>
            </a:lvl7pPr>
            <a:lvl8pPr marL="3429000" indent="-228600" fontAlgn="base">
              <a:spcBef>
                <a:spcPct val="0"/>
              </a:spcBef>
              <a:spcAft>
                <a:spcPct val="0"/>
              </a:spcAft>
              <a:defRPr kumimoji="1" sz="2400">
                <a:solidFill>
                  <a:schemeClr val="tx1"/>
                </a:solidFill>
                <a:latin typeface="Times" pitchFamily="18" charset="0"/>
                <a:ea typeface="Osaka"/>
                <a:cs typeface="Osaka"/>
              </a:defRPr>
            </a:lvl8pPr>
            <a:lvl9pPr marL="3886200" indent="-228600" fontAlgn="base">
              <a:spcBef>
                <a:spcPct val="0"/>
              </a:spcBef>
              <a:spcAft>
                <a:spcPct val="0"/>
              </a:spcAft>
              <a:defRPr kumimoji="1" sz="2400">
                <a:solidFill>
                  <a:schemeClr val="tx1"/>
                </a:solidFill>
                <a:latin typeface="Times" pitchFamily="18" charset="0"/>
                <a:ea typeface="Osaka"/>
                <a:cs typeface="Osaka"/>
              </a:defRPr>
            </a:lvl9pPr>
          </a:lstStyle>
          <a:p>
            <a:r>
              <a:rPr lang="en-US" altLang="ja-JP" sz="1800" dirty="0" smtClean="0">
                <a:solidFill>
                  <a:srgbClr val="FF0000"/>
                </a:solidFill>
                <a:latin typeface="HGP創英角ｺﾞｼｯｸUB" pitchFamily="50" charset="-128"/>
                <a:ea typeface="HGP創英角ｺﾞｼｯｸUB" pitchFamily="50" charset="-128"/>
              </a:rPr>
              <a:t>AWS</a:t>
            </a:r>
            <a:r>
              <a:rPr lang="ja-JP" altLang="en-US" sz="1800" dirty="0" smtClean="0">
                <a:solidFill>
                  <a:srgbClr val="FF0000"/>
                </a:solidFill>
                <a:latin typeface="HGP創英角ｺﾞｼｯｸUB" pitchFamily="50" charset="-128"/>
                <a:ea typeface="HGP創英角ｺﾞｼｯｸUB" pitchFamily="50" charset="-128"/>
              </a:rPr>
              <a:t>と同等のインターフェース（</a:t>
            </a:r>
            <a:r>
              <a:rPr lang="en-US" altLang="ja-JP" sz="1800" dirty="0" smtClean="0">
                <a:solidFill>
                  <a:srgbClr val="FF0000"/>
                </a:solidFill>
                <a:latin typeface="HGP創英角ｺﾞｼｯｸUB" pitchFamily="50" charset="-128"/>
                <a:ea typeface="HGP創英角ｺﾞｼｯｸUB" pitchFamily="50" charset="-128"/>
              </a:rPr>
              <a:t>eclipse</a:t>
            </a:r>
            <a:r>
              <a:rPr lang="ja-JP" altLang="en-US" sz="1800" dirty="0" smtClean="0">
                <a:solidFill>
                  <a:srgbClr val="FF0000"/>
                </a:solidFill>
                <a:latin typeface="HGP創英角ｺﾞｼｯｸUB" pitchFamily="50" charset="-128"/>
                <a:ea typeface="HGP創英角ｺﾞｼｯｸUB" pitchFamily="50" charset="-128"/>
              </a:rPr>
              <a:t>ベース）</a:t>
            </a:r>
            <a:endParaRPr lang="ja-JP" altLang="en-US" sz="1800" dirty="0">
              <a:solidFill>
                <a:srgbClr val="FF0000"/>
              </a:solidFill>
              <a:latin typeface="HGP創英角ｺﾞｼｯｸUB" pitchFamily="50" charset="-128"/>
              <a:ea typeface="HGP創英角ｺﾞｼｯｸUB" pitchFamily="50" charset="-128"/>
            </a:endParaRPr>
          </a:p>
        </p:txBody>
      </p:sp>
      <p:sp>
        <p:nvSpPr>
          <p:cNvPr id="10" name="Text Box 7"/>
          <p:cNvSpPr txBox="1">
            <a:spLocks noChangeArrowheads="1"/>
          </p:cNvSpPr>
          <p:nvPr/>
        </p:nvSpPr>
        <p:spPr bwMode="auto">
          <a:xfrm>
            <a:off x="2004025" y="2818720"/>
            <a:ext cx="2356735" cy="369332"/>
          </a:xfrm>
          <a:prstGeom prst="rect">
            <a:avLst/>
          </a:prstGeom>
          <a:solidFill>
            <a:srgbClr val="FFCC99">
              <a:alpha val="50000"/>
            </a:srgbClr>
          </a:solidFill>
          <a:ln w="9525">
            <a:solidFill>
              <a:srgbClr val="FF0000"/>
            </a:solidFill>
            <a:miter lim="800000"/>
            <a:headEnd/>
            <a:tailEnd/>
          </a:ln>
        </p:spPr>
        <p:txBody>
          <a:bodyPr wrap="none">
            <a:spAutoFit/>
          </a:bodyPr>
          <a:lstStyle>
            <a:lvl1pPr algn="l">
              <a:defRPr kumimoji="1" sz="2400">
                <a:solidFill>
                  <a:schemeClr val="tx1"/>
                </a:solidFill>
                <a:latin typeface="Times" pitchFamily="18" charset="0"/>
                <a:ea typeface="Osaka"/>
                <a:cs typeface="Osaka"/>
              </a:defRPr>
            </a:lvl1pPr>
            <a:lvl2pPr marL="742950" indent="-285750" algn="l">
              <a:defRPr kumimoji="1" sz="2400">
                <a:solidFill>
                  <a:schemeClr val="tx1"/>
                </a:solidFill>
                <a:latin typeface="Times" pitchFamily="18" charset="0"/>
                <a:ea typeface="Osaka"/>
                <a:cs typeface="Osaka"/>
              </a:defRPr>
            </a:lvl2pPr>
            <a:lvl3pPr marL="1143000" indent="-228600" algn="l">
              <a:defRPr kumimoji="1" sz="2400">
                <a:solidFill>
                  <a:schemeClr val="tx1"/>
                </a:solidFill>
                <a:latin typeface="Times" pitchFamily="18" charset="0"/>
                <a:ea typeface="Osaka"/>
                <a:cs typeface="Osaka"/>
              </a:defRPr>
            </a:lvl3pPr>
            <a:lvl4pPr marL="1600200" indent="-228600" algn="l">
              <a:defRPr kumimoji="1" sz="2400">
                <a:solidFill>
                  <a:schemeClr val="tx1"/>
                </a:solidFill>
                <a:latin typeface="Times" pitchFamily="18" charset="0"/>
                <a:ea typeface="Osaka"/>
                <a:cs typeface="Osaka"/>
              </a:defRPr>
            </a:lvl4pPr>
            <a:lvl5pPr marL="2057400" indent="-228600" algn="l">
              <a:defRPr kumimoji="1" sz="2400">
                <a:solidFill>
                  <a:schemeClr val="tx1"/>
                </a:solidFill>
                <a:latin typeface="Times" pitchFamily="18" charset="0"/>
                <a:ea typeface="Osaka"/>
                <a:cs typeface="Osaka"/>
              </a:defRPr>
            </a:lvl5pPr>
            <a:lvl6pPr marL="2514600" indent="-228600" fontAlgn="base">
              <a:spcBef>
                <a:spcPct val="0"/>
              </a:spcBef>
              <a:spcAft>
                <a:spcPct val="0"/>
              </a:spcAft>
              <a:defRPr kumimoji="1" sz="2400">
                <a:solidFill>
                  <a:schemeClr val="tx1"/>
                </a:solidFill>
                <a:latin typeface="Times" pitchFamily="18" charset="0"/>
                <a:ea typeface="Osaka"/>
                <a:cs typeface="Osaka"/>
              </a:defRPr>
            </a:lvl6pPr>
            <a:lvl7pPr marL="2971800" indent="-228600" fontAlgn="base">
              <a:spcBef>
                <a:spcPct val="0"/>
              </a:spcBef>
              <a:spcAft>
                <a:spcPct val="0"/>
              </a:spcAft>
              <a:defRPr kumimoji="1" sz="2400">
                <a:solidFill>
                  <a:schemeClr val="tx1"/>
                </a:solidFill>
                <a:latin typeface="Times" pitchFamily="18" charset="0"/>
                <a:ea typeface="Osaka"/>
                <a:cs typeface="Osaka"/>
              </a:defRPr>
            </a:lvl7pPr>
            <a:lvl8pPr marL="3429000" indent="-228600" fontAlgn="base">
              <a:spcBef>
                <a:spcPct val="0"/>
              </a:spcBef>
              <a:spcAft>
                <a:spcPct val="0"/>
              </a:spcAft>
              <a:defRPr kumimoji="1" sz="2400">
                <a:solidFill>
                  <a:schemeClr val="tx1"/>
                </a:solidFill>
                <a:latin typeface="Times" pitchFamily="18" charset="0"/>
                <a:ea typeface="Osaka"/>
                <a:cs typeface="Osaka"/>
              </a:defRPr>
            </a:lvl8pPr>
            <a:lvl9pPr marL="3886200" indent="-228600" fontAlgn="base">
              <a:spcBef>
                <a:spcPct val="0"/>
              </a:spcBef>
              <a:spcAft>
                <a:spcPct val="0"/>
              </a:spcAft>
              <a:defRPr kumimoji="1" sz="2400">
                <a:solidFill>
                  <a:schemeClr val="tx1"/>
                </a:solidFill>
                <a:latin typeface="Times" pitchFamily="18" charset="0"/>
                <a:ea typeface="Osaka"/>
                <a:cs typeface="Osaka"/>
              </a:defRPr>
            </a:lvl9pPr>
          </a:lstStyle>
          <a:p>
            <a:r>
              <a:rPr lang="ja-JP" altLang="en-US" sz="1800" dirty="0" smtClean="0">
                <a:solidFill>
                  <a:srgbClr val="FF0000"/>
                </a:solidFill>
                <a:latin typeface="HGP創英角ｺﾞｼｯｸUB" pitchFamily="50" charset="-128"/>
                <a:ea typeface="HGP創英角ｺﾞｼｯｸUB" pitchFamily="50" charset="-128"/>
              </a:rPr>
              <a:t>保存された仮想マシン</a:t>
            </a:r>
            <a:endParaRPr lang="ja-JP" altLang="en-US" sz="1800" dirty="0">
              <a:solidFill>
                <a:srgbClr val="FF0000"/>
              </a:solidFill>
              <a:latin typeface="HGP創英角ｺﾞｼｯｸUB" pitchFamily="50" charset="-128"/>
              <a:ea typeface="HGP創英角ｺﾞｼｯｸUB" pitchFamily="50" charset="-128"/>
            </a:endParaRPr>
          </a:p>
        </p:txBody>
      </p:sp>
      <p:sp>
        <p:nvSpPr>
          <p:cNvPr id="11" name="Text Box 7"/>
          <p:cNvSpPr txBox="1">
            <a:spLocks noChangeArrowheads="1"/>
          </p:cNvSpPr>
          <p:nvPr/>
        </p:nvSpPr>
        <p:spPr bwMode="auto">
          <a:xfrm>
            <a:off x="3732217" y="4114864"/>
            <a:ext cx="2662908" cy="369332"/>
          </a:xfrm>
          <a:prstGeom prst="rect">
            <a:avLst/>
          </a:prstGeom>
          <a:solidFill>
            <a:srgbClr val="FFCC99">
              <a:alpha val="50000"/>
            </a:srgbClr>
          </a:solidFill>
          <a:ln w="9525">
            <a:solidFill>
              <a:srgbClr val="FF0000"/>
            </a:solidFill>
            <a:miter lim="800000"/>
            <a:headEnd/>
            <a:tailEnd/>
          </a:ln>
        </p:spPr>
        <p:txBody>
          <a:bodyPr wrap="none">
            <a:spAutoFit/>
          </a:bodyPr>
          <a:lstStyle>
            <a:lvl1pPr algn="l">
              <a:defRPr kumimoji="1" sz="2400">
                <a:solidFill>
                  <a:schemeClr val="tx1"/>
                </a:solidFill>
                <a:latin typeface="Times" pitchFamily="18" charset="0"/>
                <a:ea typeface="Osaka"/>
                <a:cs typeface="Osaka"/>
              </a:defRPr>
            </a:lvl1pPr>
            <a:lvl2pPr marL="742950" indent="-285750" algn="l">
              <a:defRPr kumimoji="1" sz="2400">
                <a:solidFill>
                  <a:schemeClr val="tx1"/>
                </a:solidFill>
                <a:latin typeface="Times" pitchFamily="18" charset="0"/>
                <a:ea typeface="Osaka"/>
                <a:cs typeface="Osaka"/>
              </a:defRPr>
            </a:lvl2pPr>
            <a:lvl3pPr marL="1143000" indent="-228600" algn="l">
              <a:defRPr kumimoji="1" sz="2400">
                <a:solidFill>
                  <a:schemeClr val="tx1"/>
                </a:solidFill>
                <a:latin typeface="Times" pitchFamily="18" charset="0"/>
                <a:ea typeface="Osaka"/>
                <a:cs typeface="Osaka"/>
              </a:defRPr>
            </a:lvl3pPr>
            <a:lvl4pPr marL="1600200" indent="-228600" algn="l">
              <a:defRPr kumimoji="1" sz="2400">
                <a:solidFill>
                  <a:schemeClr val="tx1"/>
                </a:solidFill>
                <a:latin typeface="Times" pitchFamily="18" charset="0"/>
                <a:ea typeface="Osaka"/>
                <a:cs typeface="Osaka"/>
              </a:defRPr>
            </a:lvl4pPr>
            <a:lvl5pPr marL="2057400" indent="-228600" algn="l">
              <a:defRPr kumimoji="1" sz="2400">
                <a:solidFill>
                  <a:schemeClr val="tx1"/>
                </a:solidFill>
                <a:latin typeface="Times" pitchFamily="18" charset="0"/>
                <a:ea typeface="Osaka"/>
                <a:cs typeface="Osaka"/>
              </a:defRPr>
            </a:lvl5pPr>
            <a:lvl6pPr marL="2514600" indent="-228600" fontAlgn="base">
              <a:spcBef>
                <a:spcPct val="0"/>
              </a:spcBef>
              <a:spcAft>
                <a:spcPct val="0"/>
              </a:spcAft>
              <a:defRPr kumimoji="1" sz="2400">
                <a:solidFill>
                  <a:schemeClr val="tx1"/>
                </a:solidFill>
                <a:latin typeface="Times" pitchFamily="18" charset="0"/>
                <a:ea typeface="Osaka"/>
                <a:cs typeface="Osaka"/>
              </a:defRPr>
            </a:lvl6pPr>
            <a:lvl7pPr marL="2971800" indent="-228600" fontAlgn="base">
              <a:spcBef>
                <a:spcPct val="0"/>
              </a:spcBef>
              <a:spcAft>
                <a:spcPct val="0"/>
              </a:spcAft>
              <a:defRPr kumimoji="1" sz="2400">
                <a:solidFill>
                  <a:schemeClr val="tx1"/>
                </a:solidFill>
                <a:latin typeface="Times" pitchFamily="18" charset="0"/>
                <a:ea typeface="Osaka"/>
                <a:cs typeface="Osaka"/>
              </a:defRPr>
            </a:lvl7pPr>
            <a:lvl8pPr marL="3429000" indent="-228600" fontAlgn="base">
              <a:spcBef>
                <a:spcPct val="0"/>
              </a:spcBef>
              <a:spcAft>
                <a:spcPct val="0"/>
              </a:spcAft>
              <a:defRPr kumimoji="1" sz="2400">
                <a:solidFill>
                  <a:schemeClr val="tx1"/>
                </a:solidFill>
                <a:latin typeface="Times" pitchFamily="18" charset="0"/>
                <a:ea typeface="Osaka"/>
                <a:cs typeface="Osaka"/>
              </a:defRPr>
            </a:lvl8pPr>
            <a:lvl9pPr marL="3886200" indent="-228600" fontAlgn="base">
              <a:spcBef>
                <a:spcPct val="0"/>
              </a:spcBef>
              <a:spcAft>
                <a:spcPct val="0"/>
              </a:spcAft>
              <a:defRPr kumimoji="1" sz="2400">
                <a:solidFill>
                  <a:schemeClr val="tx1"/>
                </a:solidFill>
                <a:latin typeface="Times" pitchFamily="18" charset="0"/>
                <a:ea typeface="Osaka"/>
                <a:cs typeface="Osaka"/>
              </a:defRPr>
            </a:lvl9pPr>
          </a:lstStyle>
          <a:p>
            <a:r>
              <a:rPr lang="ja-JP" altLang="en-US" sz="1800" dirty="0" smtClean="0">
                <a:solidFill>
                  <a:srgbClr val="FF0000"/>
                </a:solidFill>
                <a:latin typeface="HGP創英角ｺﾞｼｯｸUB" pitchFamily="50" charset="-128"/>
                <a:ea typeface="HGP創英角ｺﾞｼｯｸUB" pitchFamily="50" charset="-128"/>
              </a:rPr>
              <a:t>実行中仮想マシンの状態</a:t>
            </a:r>
            <a:endParaRPr lang="ja-JP" altLang="en-US" sz="1800" dirty="0">
              <a:solidFill>
                <a:srgbClr val="FF0000"/>
              </a:solidFill>
              <a:latin typeface="HGP創英角ｺﾞｼｯｸUB" pitchFamily="50" charset="-128"/>
              <a:ea typeface="HGP創英角ｺﾞｼｯｸUB" pitchFamily="50" charset="-128"/>
            </a:endParaRPr>
          </a:p>
        </p:txBody>
      </p:sp>
      <p:sp>
        <p:nvSpPr>
          <p:cNvPr id="12" name="スライド番号プレースホルダ 2"/>
          <p:cNvSpPr>
            <a:spLocks noGrp="1"/>
          </p:cNvSpPr>
          <p:nvPr>
            <p:ph type="sldNum" sz="quarter" idx="10"/>
          </p:nvPr>
        </p:nvSpPr>
        <p:spPr>
          <a:xfrm>
            <a:off x="8572500" y="6643688"/>
            <a:ext cx="500063" cy="142875"/>
          </a:xfrm>
        </p:spPr>
        <p:txBody>
          <a:bodyPr/>
          <a:lstStyle/>
          <a:p>
            <a:pPr>
              <a:defRPr/>
            </a:pPr>
            <a:fld id="{2D49EB63-8A47-42A8-B1AF-7D6D75D2383C}" type="slidenum">
              <a:rPr lang="ja-JP" altLang="en-US" smtClean="0"/>
              <a:pPr>
                <a:defRPr/>
              </a:pPr>
              <a:t>8</a:t>
            </a:fld>
            <a:endParaRPr lang="ja-JP"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タイトル 1"/>
          <p:cNvSpPr>
            <a:spLocks noGrp="1"/>
          </p:cNvSpPr>
          <p:nvPr>
            <p:ph type="title"/>
          </p:nvPr>
        </p:nvSpPr>
        <p:spPr>
          <a:xfrm>
            <a:off x="179512" y="188640"/>
            <a:ext cx="5616624" cy="582612"/>
          </a:xfrm>
        </p:spPr>
        <p:txBody>
          <a:bodyPr/>
          <a:lstStyle/>
          <a:p>
            <a:pPr eaLnBrk="1" hangingPunct="1"/>
            <a:r>
              <a:rPr lang="ja-JP" altLang="en-US" dirty="0" smtClean="0">
                <a:latin typeface="HGP創英角ｺﾞｼｯｸUB" pitchFamily="50" charset="-128"/>
                <a:ea typeface="HGP創英角ｺﾞｼｯｸUB" pitchFamily="50" charset="-128"/>
              </a:rPr>
              <a:t>クラウドのモニタリング</a:t>
            </a:r>
          </a:p>
        </p:txBody>
      </p:sp>
      <p:sp>
        <p:nvSpPr>
          <p:cNvPr id="63493" name="正方形/長方形 6"/>
          <p:cNvSpPr>
            <a:spLocks noChangeArrowheads="1"/>
          </p:cNvSpPr>
          <p:nvPr/>
        </p:nvSpPr>
        <p:spPr bwMode="auto">
          <a:xfrm>
            <a:off x="251520" y="980728"/>
            <a:ext cx="8142288" cy="400050"/>
          </a:xfrm>
          <a:prstGeom prst="rect">
            <a:avLst/>
          </a:prstGeom>
          <a:noFill/>
          <a:ln w="9525">
            <a:noFill/>
            <a:miter lim="800000"/>
            <a:headEnd/>
            <a:tailEnd/>
          </a:ln>
        </p:spPr>
        <p:txBody>
          <a:bodyPr wrap="none">
            <a:spAutoFit/>
          </a:bodyPr>
          <a:lstStyle/>
          <a:p>
            <a:r>
              <a:rPr lang="ja-JP" altLang="en-US" sz="2000" dirty="0">
                <a:latin typeface="HGP創英角ｺﾞｼｯｸUB" pitchFamily="50" charset="-128"/>
                <a:ea typeface="HGP創英角ｺﾞｼｯｸUB" pitchFamily="50" charset="-128"/>
              </a:rPr>
              <a:t>プライベートクラウドであるため物理マシンレベルのモニタリングが可能です。</a:t>
            </a:r>
          </a:p>
        </p:txBody>
      </p:sp>
      <p:pic>
        <p:nvPicPr>
          <p:cNvPr id="16385" name="Picture 1"/>
          <p:cNvPicPr>
            <a:picLocks noChangeAspect="1" noChangeArrowheads="1"/>
          </p:cNvPicPr>
          <p:nvPr/>
        </p:nvPicPr>
        <p:blipFill>
          <a:blip r:embed="rId2" cstate="print"/>
          <a:srcRect/>
          <a:stretch>
            <a:fillRect/>
          </a:stretch>
        </p:blipFill>
        <p:spPr bwMode="auto">
          <a:xfrm>
            <a:off x="604490" y="1754814"/>
            <a:ext cx="5076056" cy="3807042"/>
          </a:xfrm>
          <a:prstGeom prst="rect">
            <a:avLst/>
          </a:prstGeom>
          <a:noFill/>
          <a:ln w="9525">
            <a:noFill/>
            <a:miter lim="800000"/>
            <a:headEnd/>
            <a:tailEnd/>
          </a:ln>
        </p:spPr>
      </p:pic>
      <p:pic>
        <p:nvPicPr>
          <p:cNvPr id="63492" name="Picture 4" descr="server4">
            <a:hlinkClick r:id="rId3"/>
          </p:cNvPr>
          <p:cNvPicPr>
            <a:picLocks noChangeAspect="1" noChangeArrowheads="1"/>
          </p:cNvPicPr>
          <p:nvPr/>
        </p:nvPicPr>
        <p:blipFill>
          <a:blip r:embed="rId4" cstate="print"/>
          <a:srcRect/>
          <a:stretch>
            <a:fillRect/>
          </a:stretch>
        </p:blipFill>
        <p:spPr bwMode="auto">
          <a:xfrm>
            <a:off x="4168378" y="2132856"/>
            <a:ext cx="4580086" cy="3517965"/>
          </a:xfrm>
          <a:prstGeom prst="rect">
            <a:avLst/>
          </a:prstGeom>
          <a:noFill/>
          <a:ln w="9525">
            <a:noFill/>
            <a:miter lim="800000"/>
            <a:headEnd/>
            <a:tailEnd/>
          </a:ln>
        </p:spPr>
      </p:pic>
      <p:sp>
        <p:nvSpPr>
          <p:cNvPr id="7" name="正方形/長方形 4"/>
          <p:cNvSpPr>
            <a:spLocks noChangeArrowheads="1"/>
          </p:cNvSpPr>
          <p:nvPr/>
        </p:nvSpPr>
        <p:spPr bwMode="auto">
          <a:xfrm>
            <a:off x="3923928" y="1772816"/>
            <a:ext cx="5084762" cy="369887"/>
          </a:xfrm>
          <a:prstGeom prst="rect">
            <a:avLst/>
          </a:prstGeom>
          <a:noFill/>
          <a:ln w="9525">
            <a:noFill/>
            <a:miter lim="800000"/>
            <a:headEnd/>
            <a:tailEnd/>
          </a:ln>
        </p:spPr>
        <p:txBody>
          <a:bodyPr wrap="none">
            <a:spAutoFit/>
          </a:bodyPr>
          <a:lstStyle/>
          <a:p>
            <a:r>
              <a:rPr lang="en-US" altLang="ja-JP" dirty="0">
                <a:latin typeface="HGP創英角ｺﾞｼｯｸUB" pitchFamily="50" charset="-128"/>
                <a:ea typeface="HGP創英角ｺﾞｼｯｸUB" pitchFamily="50" charset="-128"/>
              </a:rPr>
              <a:t>200 nodes x 8 cores = 1,600 Virtual Machines </a:t>
            </a:r>
          </a:p>
        </p:txBody>
      </p:sp>
      <p:sp>
        <p:nvSpPr>
          <p:cNvPr id="8" name="Text Box 6"/>
          <p:cNvSpPr txBox="1">
            <a:spLocks noChangeArrowheads="1"/>
          </p:cNvSpPr>
          <p:nvPr/>
        </p:nvSpPr>
        <p:spPr bwMode="auto">
          <a:xfrm>
            <a:off x="5796136" y="5733256"/>
            <a:ext cx="2895600" cy="304800"/>
          </a:xfrm>
          <a:prstGeom prst="rect">
            <a:avLst/>
          </a:prstGeom>
          <a:noFill/>
          <a:ln w="9525">
            <a:noFill/>
            <a:miter lim="800000"/>
            <a:headEnd/>
            <a:tailEnd/>
          </a:ln>
        </p:spPr>
        <p:txBody>
          <a:bodyPr wrap="none">
            <a:spAutoFit/>
          </a:bodyPr>
          <a:lstStyle/>
          <a:p>
            <a:r>
              <a:rPr lang="ja-JP" altLang="en-US" sz="1400">
                <a:latin typeface="HGP創英角ｺﾞｼｯｸUB" pitchFamily="50" charset="-128"/>
                <a:ea typeface="HGP創英角ｺﾞｼｯｸUB" pitchFamily="50" charset="-128"/>
              </a:rPr>
              <a:t>国立情報学研究所 千葉分館に設置</a:t>
            </a:r>
          </a:p>
        </p:txBody>
      </p:sp>
      <p:sp>
        <p:nvSpPr>
          <p:cNvPr id="9" name="スライド番号プレースホルダ 2"/>
          <p:cNvSpPr>
            <a:spLocks noGrp="1"/>
          </p:cNvSpPr>
          <p:nvPr>
            <p:ph type="sldNum" sz="quarter" idx="10"/>
          </p:nvPr>
        </p:nvSpPr>
        <p:spPr>
          <a:xfrm>
            <a:off x="8572500" y="6643688"/>
            <a:ext cx="500063" cy="142875"/>
          </a:xfrm>
        </p:spPr>
        <p:txBody>
          <a:bodyPr/>
          <a:lstStyle/>
          <a:p>
            <a:pPr>
              <a:defRPr/>
            </a:pPr>
            <a:fld id="{2D49EB63-8A47-42A8-B1AF-7D6D75D2383C}" type="slidenum">
              <a:rPr lang="ja-JP" altLang="en-US" smtClean="0"/>
              <a:pPr>
                <a:defRPr/>
              </a:pPr>
              <a:t>9</a:t>
            </a:fld>
            <a:endParaRPr lang="ja-JP" altLang="en-US" dirty="0"/>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16437</TotalTime>
  <Words>2112</Words>
  <Application>Microsoft Office PowerPoint</Application>
  <PresentationFormat>画面に合わせる (4:3)</PresentationFormat>
  <Paragraphs>766</Paragraphs>
  <Slides>60</Slides>
  <Notes>17</Notes>
  <HiddenSlides>0</HiddenSlides>
  <MMClips>0</MMClips>
  <ScaleCrop>false</ScaleCrop>
  <HeadingPairs>
    <vt:vector size="4" baseType="variant">
      <vt:variant>
        <vt:lpstr>テーマ</vt:lpstr>
      </vt:variant>
      <vt:variant>
        <vt:i4>1</vt:i4>
      </vt:variant>
      <vt:variant>
        <vt:lpstr>スライド タイトル</vt:lpstr>
      </vt:variant>
      <vt:variant>
        <vt:i4>60</vt:i4>
      </vt:variant>
    </vt:vector>
  </HeadingPairs>
  <TitlesOfParts>
    <vt:vector size="61" baseType="lpstr">
      <vt:lpstr>Office テーマ</vt:lpstr>
      <vt:lpstr>ユーザから見たOpenStack 活用の勘所、課題、期待</vt:lpstr>
      <vt:lpstr>アジェンダ</vt:lpstr>
      <vt:lpstr>スライド 3</vt:lpstr>
      <vt:lpstr>開発・運用しているクラウド</vt:lpstr>
      <vt:lpstr>スライド 5</vt:lpstr>
      <vt:lpstr>スライド 6</vt:lpstr>
      <vt:lpstr>思う存分自分のアイデアを試せるIT実験室 edubase Cloud</vt:lpstr>
      <vt:lpstr>edubase Cloudクラウドクライアント</vt:lpstr>
      <vt:lpstr>クラウドのモニタリング</vt:lpstr>
      <vt:lpstr>教育クラウド監視画面</vt:lpstr>
      <vt:lpstr>edubase Cloudを構成するミニクラウドとアーカイブ</vt:lpstr>
      <vt:lpstr>NASA Nebula との実証実験 (2010.6)</vt:lpstr>
      <vt:lpstr>NII – NASA Cloud Collaboration　</vt:lpstr>
      <vt:lpstr>スライド 14</vt:lpstr>
      <vt:lpstr>NII Applications on Nebula Cloud</vt:lpstr>
      <vt:lpstr>スライド 16</vt:lpstr>
      <vt:lpstr>OpenStack Community での活動</vt:lpstr>
      <vt:lpstr>OpenStack Summit での活動</vt:lpstr>
      <vt:lpstr>アカデミックコミュニティクラウドに向けた活動</vt:lpstr>
      <vt:lpstr>スライド 20</vt:lpstr>
      <vt:lpstr>スライド 21</vt:lpstr>
      <vt:lpstr>研究環境構築ソリューションの現状</vt:lpstr>
      <vt:lpstr>Cluster as a Serviceの導入</vt:lpstr>
      <vt:lpstr>CaaSの実装例　dodai</vt:lpstr>
      <vt:lpstr>Dodai-compute</vt:lpstr>
      <vt:lpstr>スライド 26</vt:lpstr>
      <vt:lpstr>スライド 27</vt:lpstr>
      <vt:lpstr>スライド 28</vt:lpstr>
      <vt:lpstr>スライド 29</vt:lpstr>
      <vt:lpstr>スライド 30</vt:lpstr>
      <vt:lpstr>スライド 31</vt:lpstr>
      <vt:lpstr>gunnii GUI</vt:lpstr>
      <vt:lpstr>スライド 33</vt:lpstr>
      <vt:lpstr>アカデミックコミュニティクラウド</vt:lpstr>
      <vt:lpstr>スライド 35</vt:lpstr>
      <vt:lpstr>スライド 36</vt:lpstr>
      <vt:lpstr>スライド 37</vt:lpstr>
      <vt:lpstr>スライド 38</vt:lpstr>
      <vt:lpstr>スライド 39</vt:lpstr>
      <vt:lpstr>スライド 40</vt:lpstr>
      <vt:lpstr>解決策</vt:lpstr>
      <vt:lpstr>クラウドマイグレーション</vt:lpstr>
      <vt:lpstr>スライド 43</vt:lpstr>
      <vt:lpstr>試してみる</vt:lpstr>
      <vt:lpstr>コミュニティで活用の蓄積を共有する</vt:lpstr>
      <vt:lpstr>スライド 46</vt:lpstr>
      <vt:lpstr>プロジェクト間の連携</vt:lpstr>
      <vt:lpstr>Implementation vs. API</vt:lpstr>
      <vt:lpstr>Implementation vs. API</vt:lpstr>
      <vt:lpstr>デプロイメントの難しさ</vt:lpstr>
      <vt:lpstr>実績</vt:lpstr>
      <vt:lpstr>OpenStack Federation Cloud in Australia </vt:lpstr>
      <vt:lpstr>CERN</vt:lpstr>
      <vt:lpstr>スライド 54</vt:lpstr>
      <vt:lpstr>Cloud OS</vt:lpstr>
      <vt:lpstr>エコシステム</vt:lpstr>
      <vt:lpstr>アカデミックコミュニティクラウド</vt:lpstr>
      <vt:lpstr>スライド 58</vt:lpstr>
      <vt:lpstr>リンク情報</vt:lpstr>
      <vt:lpstr>スライド 60</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クラウド　セミナー資料</dc:title>
  <dc:creator>knishimura</dc:creator>
  <cp:lastModifiedBy>yoko</cp:lastModifiedBy>
  <cp:revision>313</cp:revision>
  <dcterms:created xsi:type="dcterms:W3CDTF">2010-05-06T06:02:17Z</dcterms:created>
  <dcterms:modified xsi:type="dcterms:W3CDTF">2012-10-31T11:55:28Z</dcterms:modified>
</cp:coreProperties>
</file>